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0" r:id="rId1"/>
  </p:sldMasterIdLst>
  <p:notesMasterIdLst>
    <p:notesMasterId r:id="rId16"/>
  </p:notesMasterIdLst>
  <p:sldIdLst>
    <p:sldId id="256" r:id="rId2"/>
    <p:sldId id="258" r:id="rId3"/>
    <p:sldId id="260" r:id="rId4"/>
    <p:sldId id="311" r:id="rId5"/>
    <p:sldId id="319" r:id="rId6"/>
    <p:sldId id="313" r:id="rId7"/>
    <p:sldId id="312" r:id="rId8"/>
    <p:sldId id="261" r:id="rId9"/>
    <p:sldId id="318" r:id="rId10"/>
    <p:sldId id="262" r:id="rId11"/>
    <p:sldId id="315" r:id="rId12"/>
    <p:sldId id="317" r:id="rId13"/>
    <p:sldId id="316" r:id="rId14"/>
    <p:sldId id="290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8B91B2"/>
    <a:srgbClr val="00DF08"/>
    <a:srgbClr val="00D90A"/>
    <a:srgbClr val="292D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F7615C-62DF-47B5-A6F2-D0BEE12A61DE}">
  <a:tblStyle styleId="{8EF7615C-62DF-47B5-A6F2-D0BEE12A61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f0673c71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f0673c71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f097fbd9f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f097fbd9f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74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f097fbd9fd_0_1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f097fbd9fd_0_1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cd47b15857_0_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cd47b15857_0_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f0a9b0f80f_1_1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f0a9b0f80f_1_1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85833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f21e462cfb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f21e462cfb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740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f097fbd9f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f097fbd9fd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f097fbd9f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f097fbd9fd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833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d279b9a442_0_1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d279b9a442_0_1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f097fbd9f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f097fbd9f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58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831375" y="-141300"/>
            <a:ext cx="6411366" cy="6132485"/>
          </a:xfrm>
          <a:custGeom>
            <a:avLst/>
            <a:gdLst/>
            <a:ahLst/>
            <a:cxnLst/>
            <a:rect l="l" t="t" r="r" b="b"/>
            <a:pathLst>
              <a:path w="183878" h="208517" extrusionOk="0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50750" y="1138875"/>
            <a:ext cx="3718200" cy="20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0750" y="3391100"/>
            <a:ext cx="37182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166761" y="322438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467773" y="185829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250460" y="4528504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220489" y="-68715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362285" y="2854866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414750" y="81650"/>
            <a:ext cx="947533" cy="947533"/>
            <a:chOff x="3912750" y="637550"/>
            <a:chExt cx="947533" cy="947533"/>
          </a:xfrm>
        </p:grpSpPr>
        <p:sp>
          <p:nvSpPr>
            <p:cNvPr id="19" name="Google Shape;19;p2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2877525" y="4755200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7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6"/>
          <p:cNvSpPr/>
          <p:nvPr/>
        </p:nvSpPr>
        <p:spPr>
          <a:xfrm rot="-5031216" flipH="1">
            <a:off x="1434942" y="-1473727"/>
            <a:ext cx="7384699" cy="9115003"/>
          </a:xfrm>
          <a:custGeom>
            <a:avLst/>
            <a:gdLst/>
            <a:ahLst/>
            <a:cxnLst/>
            <a:rect l="l" t="t" r="r" b="b"/>
            <a:pathLst>
              <a:path w="183878" h="208517" extrusionOk="0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6"/>
          <p:cNvSpPr/>
          <p:nvPr/>
        </p:nvSpPr>
        <p:spPr>
          <a:xfrm rot="7572997" flipH="1">
            <a:off x="7294923" y="-441551"/>
            <a:ext cx="1423590" cy="1423551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6"/>
          <p:cNvSpPr/>
          <p:nvPr/>
        </p:nvSpPr>
        <p:spPr>
          <a:xfrm rot="10800000" flipH="1">
            <a:off x="3685829" y="-269325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6"/>
          <p:cNvSpPr/>
          <p:nvPr/>
        </p:nvSpPr>
        <p:spPr>
          <a:xfrm rot="7572997" flipH="1">
            <a:off x="7101718" y="406662"/>
            <a:ext cx="451684" cy="451723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6"/>
          <p:cNvSpPr/>
          <p:nvPr/>
        </p:nvSpPr>
        <p:spPr>
          <a:xfrm rot="10800000">
            <a:off x="-120903" y="4521890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8" name="Google Shape;508;p36"/>
          <p:cNvGrpSpPr/>
          <p:nvPr/>
        </p:nvGrpSpPr>
        <p:grpSpPr>
          <a:xfrm rot="10800000">
            <a:off x="200635" y="-5"/>
            <a:ext cx="1265051" cy="1265051"/>
            <a:chOff x="3912750" y="637550"/>
            <a:chExt cx="947533" cy="947533"/>
          </a:xfrm>
        </p:grpSpPr>
        <p:sp>
          <p:nvSpPr>
            <p:cNvPr id="509" name="Google Shape;509;p36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36"/>
          <p:cNvSpPr txBox="1">
            <a:spLocks noGrp="1"/>
          </p:cNvSpPr>
          <p:nvPr>
            <p:ph type="title"/>
          </p:nvPr>
        </p:nvSpPr>
        <p:spPr>
          <a:xfrm>
            <a:off x="701975" y="1488325"/>
            <a:ext cx="36027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2" name="Google Shape;512;p36"/>
          <p:cNvSpPr txBox="1">
            <a:spLocks noGrp="1"/>
          </p:cNvSpPr>
          <p:nvPr>
            <p:ph type="body" idx="1"/>
          </p:nvPr>
        </p:nvSpPr>
        <p:spPr>
          <a:xfrm>
            <a:off x="701975" y="2077825"/>
            <a:ext cx="3602700" cy="17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32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8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8"/>
          <p:cNvSpPr/>
          <p:nvPr/>
        </p:nvSpPr>
        <p:spPr>
          <a:xfrm rot="-5685180">
            <a:off x="4244480" y="-219388"/>
            <a:ext cx="7570857" cy="4973335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8"/>
          <p:cNvSpPr/>
          <p:nvPr/>
        </p:nvSpPr>
        <p:spPr>
          <a:xfrm rot="6011238" flipH="1">
            <a:off x="-1893621" y="-277463"/>
            <a:ext cx="7437813" cy="5089473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8"/>
          <p:cNvSpPr txBox="1">
            <a:spLocks noGrp="1"/>
          </p:cNvSpPr>
          <p:nvPr>
            <p:ph type="title"/>
          </p:nvPr>
        </p:nvSpPr>
        <p:spPr>
          <a:xfrm>
            <a:off x="735990" y="1504788"/>
            <a:ext cx="36027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2" name="Google Shape;532;p38"/>
          <p:cNvSpPr txBox="1">
            <a:spLocks noGrp="1"/>
          </p:cNvSpPr>
          <p:nvPr>
            <p:ph type="body" idx="1"/>
          </p:nvPr>
        </p:nvSpPr>
        <p:spPr>
          <a:xfrm>
            <a:off x="735990" y="2094298"/>
            <a:ext cx="3602700" cy="1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3" name="Google Shape;533;p38"/>
          <p:cNvSpPr/>
          <p:nvPr/>
        </p:nvSpPr>
        <p:spPr>
          <a:xfrm rot="10800000" flipH="1">
            <a:off x="4987641" y="4473838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8"/>
          <p:cNvSpPr/>
          <p:nvPr/>
        </p:nvSpPr>
        <p:spPr>
          <a:xfrm rot="7572997" flipH="1">
            <a:off x="389793" y="4234612"/>
            <a:ext cx="451684" cy="451723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8"/>
          <p:cNvSpPr/>
          <p:nvPr/>
        </p:nvSpPr>
        <p:spPr>
          <a:xfrm rot="10800000">
            <a:off x="3302272" y="-332197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38"/>
          <p:cNvGrpSpPr/>
          <p:nvPr/>
        </p:nvGrpSpPr>
        <p:grpSpPr>
          <a:xfrm rot="10800000">
            <a:off x="6132335" y="-772905"/>
            <a:ext cx="1265051" cy="1265051"/>
            <a:chOff x="3912750" y="637550"/>
            <a:chExt cx="947533" cy="947533"/>
          </a:xfrm>
        </p:grpSpPr>
        <p:sp>
          <p:nvSpPr>
            <p:cNvPr id="537" name="Google Shape;537;p38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38"/>
          <p:cNvSpPr/>
          <p:nvPr/>
        </p:nvSpPr>
        <p:spPr>
          <a:xfrm rot="1728187" flipH="1">
            <a:off x="7622106" y="3663546"/>
            <a:ext cx="1255252" cy="1255218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8"/>
          <p:cNvSpPr/>
          <p:nvPr/>
        </p:nvSpPr>
        <p:spPr>
          <a:xfrm rot="-1498638" flipH="1">
            <a:off x="7854436" y="3387095"/>
            <a:ext cx="451683" cy="451722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/>
          <p:cNvSpPr txBox="1">
            <a:spLocks noGrp="1"/>
          </p:cNvSpPr>
          <p:nvPr>
            <p:ph type="title"/>
          </p:nvPr>
        </p:nvSpPr>
        <p:spPr>
          <a:xfrm>
            <a:off x="2325300" y="713225"/>
            <a:ext cx="4493400" cy="61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9"/>
          <p:cNvSpPr txBox="1"/>
          <p:nvPr/>
        </p:nvSpPr>
        <p:spPr>
          <a:xfrm>
            <a:off x="2489550" y="3372600"/>
            <a:ext cx="41649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5" name="Google Shape;545;p39"/>
          <p:cNvSpPr txBox="1">
            <a:spLocks noGrp="1"/>
          </p:cNvSpPr>
          <p:nvPr>
            <p:ph type="subTitle" idx="1"/>
          </p:nvPr>
        </p:nvSpPr>
        <p:spPr>
          <a:xfrm>
            <a:off x="2521500" y="1329325"/>
            <a:ext cx="4101000" cy="13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6" name="Google Shape;546;p39"/>
          <p:cNvSpPr/>
          <p:nvPr/>
        </p:nvSpPr>
        <p:spPr>
          <a:xfrm rot="3075939" flipH="1">
            <a:off x="-1203843" y="1956101"/>
            <a:ext cx="7570775" cy="4973281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9"/>
          <p:cNvSpPr/>
          <p:nvPr/>
        </p:nvSpPr>
        <p:spPr>
          <a:xfrm rot="10800000" flipH="1">
            <a:off x="3860216" y="4859663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9"/>
          <p:cNvSpPr/>
          <p:nvPr/>
        </p:nvSpPr>
        <p:spPr>
          <a:xfrm rot="7572997" flipH="1">
            <a:off x="1219318" y="3708212"/>
            <a:ext cx="451684" cy="451723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9"/>
          <p:cNvSpPr/>
          <p:nvPr/>
        </p:nvSpPr>
        <p:spPr>
          <a:xfrm rot="10800000">
            <a:off x="1295997" y="-50972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" name="Google Shape;550;p39"/>
          <p:cNvGrpSpPr/>
          <p:nvPr/>
        </p:nvGrpSpPr>
        <p:grpSpPr>
          <a:xfrm rot="10800000">
            <a:off x="7397385" y="-271330"/>
            <a:ext cx="1265051" cy="1265051"/>
            <a:chOff x="3912750" y="637550"/>
            <a:chExt cx="947533" cy="947533"/>
          </a:xfrm>
        </p:grpSpPr>
        <p:sp>
          <p:nvSpPr>
            <p:cNvPr id="551" name="Google Shape;551;p39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Google Shape;553;p39"/>
          <p:cNvSpPr/>
          <p:nvPr/>
        </p:nvSpPr>
        <p:spPr>
          <a:xfrm rot="-9103592">
            <a:off x="4195664" y="-1222777"/>
            <a:ext cx="7437770" cy="5089555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9"/>
          <p:cNvSpPr/>
          <p:nvPr/>
        </p:nvSpPr>
        <p:spPr>
          <a:xfrm rot="-1205794" flipH="1">
            <a:off x="7671921" y="3029289"/>
            <a:ext cx="1255248" cy="1255213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9"/>
          <p:cNvSpPr/>
          <p:nvPr/>
        </p:nvSpPr>
        <p:spPr>
          <a:xfrm rot="-4432563" flipH="1">
            <a:off x="7451238" y="3112896"/>
            <a:ext cx="451679" cy="451718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9"/>
          <p:cNvSpPr/>
          <p:nvPr/>
        </p:nvSpPr>
        <p:spPr>
          <a:xfrm rot="10800000">
            <a:off x="-282128" y="1738712"/>
            <a:ext cx="1125652" cy="1127635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"/>
          <p:cNvSpPr/>
          <p:nvPr/>
        </p:nvSpPr>
        <p:spPr>
          <a:xfrm flipH="1">
            <a:off x="-184147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0"/>
          <p:cNvSpPr/>
          <p:nvPr/>
        </p:nvSpPr>
        <p:spPr>
          <a:xfrm rot="-7575992">
            <a:off x="3311472" y="-1827843"/>
            <a:ext cx="9206100" cy="6299659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0"/>
          <p:cNvSpPr/>
          <p:nvPr/>
        </p:nvSpPr>
        <p:spPr>
          <a:xfrm flipH="1">
            <a:off x="-2061964" y="1029175"/>
            <a:ext cx="6411366" cy="6132485"/>
          </a:xfrm>
          <a:custGeom>
            <a:avLst/>
            <a:gdLst/>
            <a:ahLst/>
            <a:cxnLst/>
            <a:rect l="l" t="t" r="r" b="b"/>
            <a:pathLst>
              <a:path w="183878" h="208517" extrusionOk="0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0"/>
          <p:cNvSpPr/>
          <p:nvPr/>
        </p:nvSpPr>
        <p:spPr>
          <a:xfrm flipH="1">
            <a:off x="-5" y="171968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0"/>
          <p:cNvSpPr/>
          <p:nvPr/>
        </p:nvSpPr>
        <p:spPr>
          <a:xfrm flipH="1">
            <a:off x="614252" y="-65996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0"/>
          <p:cNvSpPr/>
          <p:nvPr/>
        </p:nvSpPr>
        <p:spPr>
          <a:xfrm flipH="1">
            <a:off x="7051289" y="4905491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0"/>
          <p:cNvSpPr/>
          <p:nvPr/>
        </p:nvSpPr>
        <p:spPr>
          <a:xfrm flipH="1">
            <a:off x="7973495" y="-6600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0"/>
          <p:cNvSpPr/>
          <p:nvPr/>
        </p:nvSpPr>
        <p:spPr>
          <a:xfrm flipH="1">
            <a:off x="370614" y="4477166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6" name="Google Shape;566;p40"/>
          <p:cNvGrpSpPr/>
          <p:nvPr/>
        </p:nvGrpSpPr>
        <p:grpSpPr>
          <a:xfrm flipH="1">
            <a:off x="5585945" y="-561800"/>
            <a:ext cx="947533" cy="947533"/>
            <a:chOff x="3912750" y="637550"/>
            <a:chExt cx="947533" cy="947533"/>
          </a:xfrm>
        </p:grpSpPr>
        <p:sp>
          <p:nvSpPr>
            <p:cNvPr id="567" name="Google Shape;567;p40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" name="Google Shape;569;p40"/>
          <p:cNvSpPr/>
          <p:nvPr/>
        </p:nvSpPr>
        <p:spPr>
          <a:xfrm flipH="1">
            <a:off x="3348871" y="4755200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1"/>
          <p:cNvSpPr/>
          <p:nvPr/>
        </p:nvSpPr>
        <p:spPr>
          <a:xfrm rot="-3075939">
            <a:off x="4301454" y="1956101"/>
            <a:ext cx="7570775" cy="4973281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1"/>
          <p:cNvSpPr/>
          <p:nvPr/>
        </p:nvSpPr>
        <p:spPr>
          <a:xfrm rot="9103592" flipH="1">
            <a:off x="-736449" y="-1679977"/>
            <a:ext cx="7437770" cy="5089555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1"/>
          <p:cNvSpPr/>
          <p:nvPr/>
        </p:nvSpPr>
        <p:spPr>
          <a:xfrm rot="10800000">
            <a:off x="2140773" y="4666738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1"/>
          <p:cNvSpPr/>
          <p:nvPr/>
        </p:nvSpPr>
        <p:spPr>
          <a:xfrm rot="-7572997">
            <a:off x="9225983" y="3708212"/>
            <a:ext cx="451684" cy="451723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1"/>
          <p:cNvSpPr/>
          <p:nvPr/>
        </p:nvSpPr>
        <p:spPr>
          <a:xfrm rot="10800000" flipH="1">
            <a:off x="7463000" y="-417497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41"/>
          <p:cNvGrpSpPr/>
          <p:nvPr/>
        </p:nvGrpSpPr>
        <p:grpSpPr>
          <a:xfrm rot="10800000" flipH="1">
            <a:off x="324724" y="-271330"/>
            <a:ext cx="1265051" cy="1265051"/>
            <a:chOff x="3912750" y="637550"/>
            <a:chExt cx="947533" cy="947533"/>
          </a:xfrm>
        </p:grpSpPr>
        <p:sp>
          <p:nvSpPr>
            <p:cNvPr id="578" name="Google Shape;578;p41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" name="Google Shape;580;p41"/>
          <p:cNvSpPr/>
          <p:nvPr/>
        </p:nvSpPr>
        <p:spPr>
          <a:xfrm rot="1205794">
            <a:off x="7274479" y="3684239"/>
            <a:ext cx="1255248" cy="1255213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1"/>
          <p:cNvSpPr/>
          <p:nvPr/>
        </p:nvSpPr>
        <p:spPr>
          <a:xfrm rot="4432563">
            <a:off x="8298731" y="3767846"/>
            <a:ext cx="451679" cy="451718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1"/>
          <p:cNvSpPr/>
          <p:nvPr/>
        </p:nvSpPr>
        <p:spPr>
          <a:xfrm rot="10800000" flipH="1">
            <a:off x="-344463" y="4461962"/>
            <a:ext cx="1125652" cy="1127635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5"/>
          <p:cNvSpPr/>
          <p:nvPr/>
        </p:nvSpPr>
        <p:spPr>
          <a:xfrm rot="10800000">
            <a:off x="1812164" y="-192224"/>
            <a:ext cx="7570971" cy="4973410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1"/>
          </p:nvPr>
        </p:nvSpPr>
        <p:spPr>
          <a:xfrm>
            <a:off x="1023850" y="2849850"/>
            <a:ext cx="17577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2"/>
          </p:nvPr>
        </p:nvSpPr>
        <p:spPr>
          <a:xfrm>
            <a:off x="3441375" y="2849850"/>
            <a:ext cx="17577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3"/>
          </p:nvPr>
        </p:nvSpPr>
        <p:spPr>
          <a:xfrm>
            <a:off x="1023850" y="3201100"/>
            <a:ext cx="1757700" cy="9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4"/>
          </p:nvPr>
        </p:nvSpPr>
        <p:spPr>
          <a:xfrm>
            <a:off x="3441375" y="3201100"/>
            <a:ext cx="1757700" cy="9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8148720" y="4532904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1023860" y="-295946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8495148" y="206279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-813290" y="474972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-694314" y="4049796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-329100" y="1021000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>
            <a:off x="4561024" y="4749732"/>
            <a:ext cx="1265051" cy="1265051"/>
            <a:chOff x="3912750" y="637550"/>
            <a:chExt cx="947533" cy="947533"/>
          </a:xfrm>
        </p:grpSpPr>
        <p:sp>
          <p:nvSpPr>
            <p:cNvPr id="67" name="Google Shape;67;p5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1"/>
          </p:nvPr>
        </p:nvSpPr>
        <p:spPr>
          <a:xfrm>
            <a:off x="1001375" y="2356500"/>
            <a:ext cx="2848200" cy="11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4" name="Google Shape;84;p7"/>
          <p:cNvSpPr/>
          <p:nvPr/>
        </p:nvSpPr>
        <p:spPr>
          <a:xfrm>
            <a:off x="4581969" y="4101491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/>
          <p:nvPr/>
        </p:nvSpPr>
        <p:spPr>
          <a:xfrm>
            <a:off x="7530285" y="428718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-982991" y="474972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7"/>
          <p:cNvSpPr/>
          <p:nvPr/>
        </p:nvSpPr>
        <p:spPr>
          <a:xfrm>
            <a:off x="-177115" y="-52835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7"/>
          <p:cNvSpPr/>
          <p:nvPr/>
        </p:nvSpPr>
        <p:spPr>
          <a:xfrm>
            <a:off x="4450684" y="458207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7"/>
          <p:cNvSpPr/>
          <p:nvPr/>
        </p:nvSpPr>
        <p:spPr>
          <a:xfrm>
            <a:off x="7735444" y="-9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7604159" y="480579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4807675" y="78863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7"/>
          <p:cNvGrpSpPr/>
          <p:nvPr/>
        </p:nvGrpSpPr>
        <p:grpSpPr>
          <a:xfrm>
            <a:off x="-296676" y="4041820"/>
            <a:ext cx="1265051" cy="1265051"/>
            <a:chOff x="3912750" y="637550"/>
            <a:chExt cx="947533" cy="947533"/>
          </a:xfrm>
        </p:grpSpPr>
        <p:sp>
          <p:nvSpPr>
            <p:cNvPr id="93" name="Google Shape;93;p7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7"/>
          <p:cNvSpPr/>
          <p:nvPr/>
        </p:nvSpPr>
        <p:spPr>
          <a:xfrm>
            <a:off x="2131335" y="1501350"/>
            <a:ext cx="7437684" cy="3930907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title"/>
          </p:nvPr>
        </p:nvSpPr>
        <p:spPr>
          <a:xfrm>
            <a:off x="968375" y="1600800"/>
            <a:ext cx="2914200" cy="75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5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 flipH="1">
            <a:off x="975451" y="-231496"/>
            <a:ext cx="8428467" cy="5606479"/>
          </a:xfrm>
          <a:custGeom>
            <a:avLst/>
            <a:gdLst/>
            <a:ahLst/>
            <a:cxnLst/>
            <a:rect l="l" t="t" r="r" b="b"/>
            <a:pathLst>
              <a:path w="104747" h="69676" extrusionOk="0">
                <a:moveTo>
                  <a:pt x="0" y="1"/>
                </a:moveTo>
                <a:lnTo>
                  <a:pt x="0" y="69676"/>
                </a:lnTo>
                <a:lnTo>
                  <a:pt x="1799" y="69676"/>
                </a:lnTo>
                <a:cubicBezTo>
                  <a:pt x="5385" y="68581"/>
                  <a:pt x="10134" y="66536"/>
                  <a:pt x="15229" y="62693"/>
                </a:cubicBezTo>
                <a:cubicBezTo>
                  <a:pt x="25977" y="54592"/>
                  <a:pt x="20111" y="44816"/>
                  <a:pt x="30871" y="30850"/>
                </a:cubicBezTo>
                <a:cubicBezTo>
                  <a:pt x="41619" y="16883"/>
                  <a:pt x="59776" y="24984"/>
                  <a:pt x="85194" y="12973"/>
                </a:cubicBezTo>
                <a:cubicBezTo>
                  <a:pt x="96859" y="7464"/>
                  <a:pt x="102289" y="3978"/>
                  <a:pt x="104747" y="1822"/>
                </a:cubicBezTo>
                <a:lnTo>
                  <a:pt x="104747" y="1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/>
          </p:nvPr>
        </p:nvSpPr>
        <p:spPr>
          <a:xfrm>
            <a:off x="1991575" y="175410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1"/>
          </p:nvPr>
        </p:nvSpPr>
        <p:spPr>
          <a:xfrm>
            <a:off x="1991575" y="211697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2"/>
          </p:nvPr>
        </p:nvSpPr>
        <p:spPr>
          <a:xfrm>
            <a:off x="5786525" y="175410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3"/>
          </p:nvPr>
        </p:nvSpPr>
        <p:spPr>
          <a:xfrm>
            <a:off x="5786525" y="211697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4"/>
          </p:nvPr>
        </p:nvSpPr>
        <p:spPr>
          <a:xfrm>
            <a:off x="1991575" y="309405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5"/>
          </p:nvPr>
        </p:nvSpPr>
        <p:spPr>
          <a:xfrm>
            <a:off x="5786525" y="309405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6"/>
          </p:nvPr>
        </p:nvSpPr>
        <p:spPr>
          <a:xfrm>
            <a:off x="5786525" y="3455900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7" hasCustomPrompt="1"/>
          </p:nvPr>
        </p:nvSpPr>
        <p:spPr>
          <a:xfrm>
            <a:off x="1068700" y="1852888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8" hasCustomPrompt="1"/>
          </p:nvPr>
        </p:nvSpPr>
        <p:spPr>
          <a:xfrm>
            <a:off x="4868250" y="1858800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9" hasCustomPrompt="1"/>
          </p:nvPr>
        </p:nvSpPr>
        <p:spPr>
          <a:xfrm>
            <a:off x="1068700" y="3193550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13" hasCustomPrompt="1"/>
          </p:nvPr>
        </p:nvSpPr>
        <p:spPr>
          <a:xfrm>
            <a:off x="4868250" y="3198175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14"/>
          </p:nvPr>
        </p:nvSpPr>
        <p:spPr>
          <a:xfrm>
            <a:off x="1991575" y="3455900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15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/>
          <p:nvPr/>
        </p:nvSpPr>
        <p:spPr>
          <a:xfrm flipH="1">
            <a:off x="-354865" y="3768934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3"/>
          <p:cNvSpPr/>
          <p:nvPr/>
        </p:nvSpPr>
        <p:spPr>
          <a:xfrm flipH="1">
            <a:off x="8038179" y="4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"/>
          <p:cNvSpPr/>
          <p:nvPr/>
        </p:nvSpPr>
        <p:spPr>
          <a:xfrm flipH="1">
            <a:off x="1439917" y="-212621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"/>
          <p:cNvSpPr/>
          <p:nvPr/>
        </p:nvSpPr>
        <p:spPr>
          <a:xfrm flipH="1">
            <a:off x="4166028" y="-814459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"/>
          <p:cNvSpPr/>
          <p:nvPr/>
        </p:nvSpPr>
        <p:spPr>
          <a:xfrm flipH="1">
            <a:off x="4296960" y="4597121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"/>
          <p:cNvSpPr/>
          <p:nvPr/>
        </p:nvSpPr>
        <p:spPr>
          <a:xfrm flipH="1">
            <a:off x="815942" y="4691779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"/>
          <p:cNvSpPr/>
          <p:nvPr/>
        </p:nvSpPr>
        <p:spPr>
          <a:xfrm>
            <a:off x="-300650" y="1059750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13"/>
          <p:cNvGrpSpPr/>
          <p:nvPr/>
        </p:nvGrpSpPr>
        <p:grpSpPr>
          <a:xfrm>
            <a:off x="7878949" y="4237907"/>
            <a:ext cx="1265051" cy="1265051"/>
            <a:chOff x="3912750" y="637550"/>
            <a:chExt cx="947533" cy="947533"/>
          </a:xfrm>
        </p:grpSpPr>
        <p:sp>
          <p:nvSpPr>
            <p:cNvPr id="168" name="Google Shape;168;p13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7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9"/>
          <p:cNvSpPr/>
          <p:nvPr/>
        </p:nvSpPr>
        <p:spPr>
          <a:xfrm rot="10800000" flipH="1">
            <a:off x="-1573640" y="-182875"/>
            <a:ext cx="7437684" cy="3930907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9"/>
          <p:cNvSpPr txBox="1">
            <a:spLocks noGrp="1"/>
          </p:cNvSpPr>
          <p:nvPr>
            <p:ph type="subTitle" idx="1"/>
          </p:nvPr>
        </p:nvSpPr>
        <p:spPr>
          <a:xfrm>
            <a:off x="891389" y="1585405"/>
            <a:ext cx="49377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9"/>
          <p:cNvSpPr txBox="1">
            <a:spLocks noGrp="1"/>
          </p:cNvSpPr>
          <p:nvPr>
            <p:ph type="subTitle" idx="2"/>
          </p:nvPr>
        </p:nvSpPr>
        <p:spPr>
          <a:xfrm>
            <a:off x="891389" y="2805988"/>
            <a:ext cx="49377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3"/>
          </p:nvPr>
        </p:nvSpPr>
        <p:spPr>
          <a:xfrm>
            <a:off x="891389" y="4049720"/>
            <a:ext cx="49377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29"/>
          <p:cNvSpPr txBox="1">
            <a:spLocks noGrp="1"/>
          </p:cNvSpPr>
          <p:nvPr>
            <p:ph type="title" hasCustomPrompt="1"/>
          </p:nvPr>
        </p:nvSpPr>
        <p:spPr>
          <a:xfrm>
            <a:off x="891389" y="762275"/>
            <a:ext cx="49377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09" name="Google Shape;409;p29"/>
          <p:cNvSpPr txBox="1">
            <a:spLocks noGrp="1"/>
          </p:cNvSpPr>
          <p:nvPr>
            <p:ph type="title" idx="4" hasCustomPrompt="1"/>
          </p:nvPr>
        </p:nvSpPr>
        <p:spPr>
          <a:xfrm>
            <a:off x="891389" y="1978035"/>
            <a:ext cx="49377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10" name="Google Shape;410;p29"/>
          <p:cNvSpPr txBox="1">
            <a:spLocks noGrp="1"/>
          </p:cNvSpPr>
          <p:nvPr>
            <p:ph type="title" idx="5" hasCustomPrompt="1"/>
          </p:nvPr>
        </p:nvSpPr>
        <p:spPr>
          <a:xfrm>
            <a:off x="891389" y="3193795"/>
            <a:ext cx="49377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5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11" name="Google Shape;411;p29"/>
          <p:cNvSpPr/>
          <p:nvPr/>
        </p:nvSpPr>
        <p:spPr>
          <a:xfrm rot="10800000">
            <a:off x="4" y="-607159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9"/>
          <p:cNvSpPr/>
          <p:nvPr/>
        </p:nvSpPr>
        <p:spPr>
          <a:xfrm rot="10800000">
            <a:off x="-1070664" y="2784716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9"/>
          <p:cNvSpPr/>
          <p:nvPr/>
        </p:nvSpPr>
        <p:spPr>
          <a:xfrm rot="10800000">
            <a:off x="1401218" y="4833474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9"/>
          <p:cNvSpPr/>
          <p:nvPr/>
        </p:nvSpPr>
        <p:spPr>
          <a:xfrm rot="10800000">
            <a:off x="5864061" y="4541941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9"/>
          <p:cNvSpPr/>
          <p:nvPr/>
        </p:nvSpPr>
        <p:spPr>
          <a:xfrm flipH="1">
            <a:off x="8204762" y="4712150"/>
            <a:ext cx="693132" cy="694353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29"/>
          <p:cNvGrpSpPr/>
          <p:nvPr/>
        </p:nvGrpSpPr>
        <p:grpSpPr>
          <a:xfrm flipH="1">
            <a:off x="8204744" y="-428680"/>
            <a:ext cx="1265051" cy="1265051"/>
            <a:chOff x="3912750" y="637550"/>
            <a:chExt cx="947533" cy="947533"/>
          </a:xfrm>
        </p:grpSpPr>
        <p:sp>
          <p:nvSpPr>
            <p:cNvPr id="417" name="Google Shape;417;p29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1"/>
          <p:cNvSpPr/>
          <p:nvPr/>
        </p:nvSpPr>
        <p:spPr>
          <a:xfrm>
            <a:off x="424202" y="578141"/>
            <a:ext cx="9143923" cy="4832675"/>
          </a:xfrm>
          <a:custGeom>
            <a:avLst/>
            <a:gdLst/>
            <a:ahLst/>
            <a:cxnLst/>
            <a:rect l="l" t="t" r="r" b="b"/>
            <a:pathLst>
              <a:path w="92592" h="48936" extrusionOk="0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1"/>
          <p:cNvSpPr txBox="1">
            <a:spLocks noGrp="1"/>
          </p:cNvSpPr>
          <p:nvPr>
            <p:ph type="subTitle" idx="1"/>
          </p:nvPr>
        </p:nvSpPr>
        <p:spPr>
          <a:xfrm>
            <a:off x="4732850" y="2230325"/>
            <a:ext cx="3139200" cy="12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31"/>
          <p:cNvSpPr/>
          <p:nvPr/>
        </p:nvSpPr>
        <p:spPr>
          <a:xfrm rot="10800000" flipH="1">
            <a:off x="424203" y="4681948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1"/>
          <p:cNvSpPr/>
          <p:nvPr/>
        </p:nvSpPr>
        <p:spPr>
          <a:xfrm rot="10800000" flipH="1">
            <a:off x="6492490" y="4623991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1"/>
          <p:cNvSpPr/>
          <p:nvPr/>
        </p:nvSpPr>
        <p:spPr>
          <a:xfrm rot="10800000" flipH="1">
            <a:off x="4282437" y="4426659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1"/>
          <p:cNvSpPr/>
          <p:nvPr/>
        </p:nvSpPr>
        <p:spPr>
          <a:xfrm rot="10800000" flipH="1">
            <a:off x="3479854" y="-605841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1"/>
          <p:cNvSpPr/>
          <p:nvPr/>
        </p:nvSpPr>
        <p:spPr>
          <a:xfrm rot="10800000">
            <a:off x="7959072" y="-66001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31"/>
          <p:cNvGrpSpPr/>
          <p:nvPr/>
        </p:nvGrpSpPr>
        <p:grpSpPr>
          <a:xfrm rot="10800000">
            <a:off x="-840840" y="229829"/>
            <a:ext cx="1265051" cy="1265051"/>
            <a:chOff x="3912750" y="637550"/>
            <a:chExt cx="947533" cy="947533"/>
          </a:xfrm>
        </p:grpSpPr>
        <p:sp>
          <p:nvSpPr>
            <p:cNvPr id="446" name="Google Shape;446;p31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31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3"/>
          <p:cNvSpPr/>
          <p:nvPr/>
        </p:nvSpPr>
        <p:spPr>
          <a:xfrm flipH="1">
            <a:off x="-392142" y="-755851"/>
            <a:ext cx="8066268" cy="7715650"/>
          </a:xfrm>
          <a:custGeom>
            <a:avLst/>
            <a:gdLst/>
            <a:ahLst/>
            <a:cxnLst/>
            <a:rect l="l" t="t" r="r" b="b"/>
            <a:pathLst>
              <a:path w="183878" h="208517" extrusionOk="0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3"/>
          <p:cNvSpPr txBox="1">
            <a:spLocks noGrp="1"/>
          </p:cNvSpPr>
          <p:nvPr>
            <p:ph type="subTitle" idx="1"/>
          </p:nvPr>
        </p:nvSpPr>
        <p:spPr>
          <a:xfrm>
            <a:off x="4732850" y="2230325"/>
            <a:ext cx="3139200" cy="12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33"/>
          <p:cNvSpPr txBox="1">
            <a:spLocks noGrp="1"/>
          </p:cNvSpPr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3"/>
          <p:cNvSpPr/>
          <p:nvPr/>
        </p:nvSpPr>
        <p:spPr>
          <a:xfrm flipH="1">
            <a:off x="8551414" y="642622"/>
            <a:ext cx="392554" cy="393759"/>
          </a:xfrm>
          <a:custGeom>
            <a:avLst/>
            <a:gdLst/>
            <a:ahLst/>
            <a:cxnLst/>
            <a:rect l="l" t="t" r="r" b="b"/>
            <a:pathLst>
              <a:path w="10092" h="10123" fill="none" extrusionOk="0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w="4550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3"/>
          <p:cNvSpPr/>
          <p:nvPr/>
        </p:nvSpPr>
        <p:spPr>
          <a:xfrm flipH="1">
            <a:off x="140853" y="613634"/>
            <a:ext cx="451678" cy="451717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3"/>
          <p:cNvSpPr/>
          <p:nvPr/>
        </p:nvSpPr>
        <p:spPr>
          <a:xfrm flipH="1">
            <a:off x="6921701" y="-667566"/>
            <a:ext cx="1144520" cy="1145687"/>
          </a:xfrm>
          <a:custGeom>
            <a:avLst/>
            <a:gdLst/>
            <a:ahLst/>
            <a:cxnLst/>
            <a:rect l="l" t="t" r="r" b="b"/>
            <a:pathLst>
              <a:path w="29424" h="29454" fill="none" extrusionOk="0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3"/>
          <p:cNvSpPr/>
          <p:nvPr/>
        </p:nvSpPr>
        <p:spPr>
          <a:xfrm flipH="1">
            <a:off x="369671" y="2037401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3"/>
          <p:cNvSpPr/>
          <p:nvPr/>
        </p:nvSpPr>
        <p:spPr>
          <a:xfrm>
            <a:off x="2424585" y="4468980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33"/>
          <p:cNvGrpSpPr/>
          <p:nvPr/>
        </p:nvGrpSpPr>
        <p:grpSpPr>
          <a:xfrm>
            <a:off x="7286384" y="4248613"/>
            <a:ext cx="1265051" cy="1265051"/>
            <a:chOff x="3912750" y="637550"/>
            <a:chExt cx="947533" cy="947533"/>
          </a:xfrm>
        </p:grpSpPr>
        <p:sp>
          <p:nvSpPr>
            <p:cNvPr id="473" name="Google Shape;473;p33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4"/>
          <p:cNvSpPr/>
          <p:nvPr/>
        </p:nvSpPr>
        <p:spPr>
          <a:xfrm rot="10800000">
            <a:off x="-1695388" y="-1501822"/>
            <a:ext cx="10924738" cy="7653447"/>
          </a:xfrm>
          <a:custGeom>
            <a:avLst/>
            <a:gdLst/>
            <a:ahLst/>
            <a:cxnLst/>
            <a:rect l="l" t="t" r="r" b="b"/>
            <a:pathLst>
              <a:path w="102546" h="67363" extrusionOk="0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4"/>
          <p:cNvSpPr txBox="1">
            <a:spLocks noGrp="1"/>
          </p:cNvSpPr>
          <p:nvPr>
            <p:ph type="title"/>
          </p:nvPr>
        </p:nvSpPr>
        <p:spPr>
          <a:xfrm>
            <a:off x="5128006" y="1802863"/>
            <a:ext cx="3483900" cy="9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9" name="Google Shape;479;p34"/>
          <p:cNvSpPr txBox="1">
            <a:spLocks noGrp="1"/>
          </p:cNvSpPr>
          <p:nvPr>
            <p:ph type="body" idx="1"/>
          </p:nvPr>
        </p:nvSpPr>
        <p:spPr>
          <a:xfrm>
            <a:off x="5128006" y="2941438"/>
            <a:ext cx="3483900" cy="12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80" name="Google Shape;480;p34"/>
          <p:cNvSpPr/>
          <p:nvPr/>
        </p:nvSpPr>
        <p:spPr>
          <a:xfrm rot="9619136" flipH="1">
            <a:off x="4221920" y="24507"/>
            <a:ext cx="1423564" cy="1423525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4"/>
          <p:cNvSpPr/>
          <p:nvPr/>
        </p:nvSpPr>
        <p:spPr>
          <a:xfrm rot="10800000" flipH="1">
            <a:off x="-346021" y="4728100"/>
            <a:ext cx="1423571" cy="1423532"/>
          </a:xfrm>
          <a:custGeom>
            <a:avLst/>
            <a:gdLst/>
            <a:ahLst/>
            <a:cxnLst/>
            <a:rect l="l" t="t" r="r" b="b"/>
            <a:pathLst>
              <a:path w="36598" h="36597" fill="none" extrusionOk="0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4"/>
          <p:cNvSpPr/>
          <p:nvPr/>
        </p:nvSpPr>
        <p:spPr>
          <a:xfrm rot="9619136" flipH="1">
            <a:off x="3915839" y="329659"/>
            <a:ext cx="451676" cy="451714"/>
          </a:xfrm>
          <a:custGeom>
            <a:avLst/>
            <a:gdLst/>
            <a:ahLst/>
            <a:cxnLst/>
            <a:rect l="l" t="t" r="r" b="b"/>
            <a:pathLst>
              <a:path w="11612" h="11613" fill="none" extrusionOk="0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w="4550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4"/>
          <p:cNvSpPr/>
          <p:nvPr/>
        </p:nvSpPr>
        <p:spPr>
          <a:xfrm rot="10800000">
            <a:off x="-524953" y="597515"/>
            <a:ext cx="822888" cy="824337"/>
          </a:xfrm>
          <a:custGeom>
            <a:avLst/>
            <a:gdLst/>
            <a:ahLst/>
            <a:cxnLst/>
            <a:rect l="l" t="t" r="r" b="b"/>
            <a:pathLst>
              <a:path w="17600" h="17631" fill="none" extrusionOk="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w="45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34"/>
          <p:cNvGrpSpPr/>
          <p:nvPr/>
        </p:nvGrpSpPr>
        <p:grpSpPr>
          <a:xfrm rot="10800000">
            <a:off x="7663085" y="-250805"/>
            <a:ext cx="1265051" cy="1265051"/>
            <a:chOff x="3912750" y="637550"/>
            <a:chExt cx="947533" cy="947533"/>
          </a:xfrm>
        </p:grpSpPr>
        <p:sp>
          <p:nvSpPr>
            <p:cNvPr id="485" name="Google Shape;485;p34"/>
            <p:cNvSpPr/>
            <p:nvPr/>
          </p:nvSpPr>
          <p:spPr>
            <a:xfrm>
              <a:off x="3912750" y="637550"/>
              <a:ext cx="947533" cy="947533"/>
            </a:xfrm>
            <a:custGeom>
              <a:avLst/>
              <a:gdLst/>
              <a:ahLst/>
              <a:cxnLst/>
              <a:rect l="l" t="t" r="r" b="b"/>
              <a:pathLst>
                <a:path w="14743" h="14743" fill="none" extrusionOk="0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4242902" y="967702"/>
              <a:ext cx="287223" cy="287223"/>
            </a:xfrm>
            <a:custGeom>
              <a:avLst/>
              <a:gdLst/>
              <a:ahLst/>
              <a:cxnLst/>
              <a:rect l="l" t="t" r="r" b="b"/>
              <a:pathLst>
                <a:path w="4469" h="4469" fill="none" extrusionOk="0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w="45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3075"/>
            <a:ext cx="77175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8" r:id="rId4"/>
    <p:sldLayoutId id="2147483659" r:id="rId5"/>
    <p:sldLayoutId id="2147483675" r:id="rId6"/>
    <p:sldLayoutId id="2147483677" r:id="rId7"/>
    <p:sldLayoutId id="2147483679" r:id="rId8"/>
    <p:sldLayoutId id="2147483680" r:id="rId9"/>
    <p:sldLayoutId id="2147483682" r:id="rId10"/>
    <p:sldLayoutId id="2147483684" r:id="rId11"/>
    <p:sldLayoutId id="2147483685" r:id="rId12"/>
    <p:sldLayoutId id="2147483686" r:id="rId13"/>
    <p:sldLayoutId id="2147483687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4709FFC-9024-481C-889B-FFD3E42B9239}"/>
              </a:ext>
            </a:extLst>
          </p:cNvPr>
          <p:cNvSpPr/>
          <p:nvPr/>
        </p:nvSpPr>
        <p:spPr>
          <a:xfrm>
            <a:off x="4339890" y="2796407"/>
            <a:ext cx="428534" cy="500128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68" name="Google Shape;1268;p87"/>
          <p:cNvSpPr txBox="1">
            <a:spLocks noGrp="1"/>
          </p:cNvSpPr>
          <p:nvPr>
            <p:ph type="subTitle" idx="1"/>
          </p:nvPr>
        </p:nvSpPr>
        <p:spPr>
          <a:xfrm>
            <a:off x="446741" y="3296535"/>
            <a:ext cx="4020258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Un sitio web para adopción de mascotas.</a:t>
            </a:r>
            <a:endParaRPr sz="1800" dirty="0"/>
          </a:p>
        </p:txBody>
      </p:sp>
      <p:grpSp>
        <p:nvGrpSpPr>
          <p:cNvPr id="1269" name="Google Shape;1269;p87"/>
          <p:cNvGrpSpPr/>
          <p:nvPr/>
        </p:nvGrpSpPr>
        <p:grpSpPr>
          <a:xfrm>
            <a:off x="4928013" y="605545"/>
            <a:ext cx="3769246" cy="3935960"/>
            <a:chOff x="4835245" y="605545"/>
            <a:chExt cx="3769246" cy="3935960"/>
          </a:xfrm>
        </p:grpSpPr>
        <p:sp>
          <p:nvSpPr>
            <p:cNvPr id="1270" name="Google Shape;1270;p87"/>
            <p:cNvSpPr/>
            <p:nvPr/>
          </p:nvSpPr>
          <p:spPr>
            <a:xfrm>
              <a:off x="6326148" y="750982"/>
              <a:ext cx="1632800" cy="3421657"/>
            </a:xfrm>
            <a:custGeom>
              <a:avLst/>
              <a:gdLst/>
              <a:ahLst/>
              <a:cxnLst/>
              <a:rect l="l" t="t" r="r" b="b"/>
              <a:pathLst>
                <a:path w="41977" h="87966" extrusionOk="0">
                  <a:moveTo>
                    <a:pt x="37144" y="87965"/>
                  </a:moveTo>
                  <a:lnTo>
                    <a:pt x="4833" y="87965"/>
                  </a:lnTo>
                  <a:cubicBezTo>
                    <a:pt x="2159" y="87965"/>
                    <a:pt x="0" y="85807"/>
                    <a:pt x="0" y="83132"/>
                  </a:cubicBezTo>
                  <a:lnTo>
                    <a:pt x="0" y="4833"/>
                  </a:lnTo>
                  <a:cubicBezTo>
                    <a:pt x="0" y="2158"/>
                    <a:pt x="2159" y="0"/>
                    <a:pt x="4833" y="0"/>
                  </a:cubicBezTo>
                  <a:lnTo>
                    <a:pt x="37144" y="0"/>
                  </a:lnTo>
                  <a:cubicBezTo>
                    <a:pt x="39819" y="0"/>
                    <a:pt x="41977" y="2158"/>
                    <a:pt x="41977" y="4833"/>
                  </a:cubicBezTo>
                  <a:lnTo>
                    <a:pt x="41977" y="83132"/>
                  </a:lnTo>
                  <a:cubicBezTo>
                    <a:pt x="41977" y="85807"/>
                    <a:pt x="39819" y="87965"/>
                    <a:pt x="37144" y="8796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7"/>
            <p:cNvSpPr/>
            <p:nvPr/>
          </p:nvSpPr>
          <p:spPr>
            <a:xfrm>
              <a:off x="6326148" y="974448"/>
              <a:ext cx="1632800" cy="39"/>
            </a:xfrm>
            <a:custGeom>
              <a:avLst/>
              <a:gdLst/>
              <a:ahLst/>
              <a:cxnLst/>
              <a:rect l="l" t="t" r="r" b="b"/>
              <a:pathLst>
                <a:path w="41977" h="1" fill="none" extrusionOk="0">
                  <a:moveTo>
                    <a:pt x="0" y="0"/>
                  </a:moveTo>
                  <a:lnTo>
                    <a:pt x="41977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7"/>
            <p:cNvSpPr/>
            <p:nvPr/>
          </p:nvSpPr>
          <p:spPr>
            <a:xfrm>
              <a:off x="6475125" y="833717"/>
              <a:ext cx="55585" cy="55623"/>
            </a:xfrm>
            <a:custGeom>
              <a:avLst/>
              <a:gdLst/>
              <a:ahLst/>
              <a:cxnLst/>
              <a:rect l="l" t="t" r="r" b="b"/>
              <a:pathLst>
                <a:path w="1429" h="1430" fill="none" extrusionOk="0">
                  <a:moveTo>
                    <a:pt x="1429" y="700"/>
                  </a:moveTo>
                  <a:cubicBezTo>
                    <a:pt x="1429" y="305"/>
                    <a:pt x="1095" y="1"/>
                    <a:pt x="699" y="1"/>
                  </a:cubicBezTo>
                  <a:cubicBezTo>
                    <a:pt x="304" y="1"/>
                    <a:pt x="0" y="305"/>
                    <a:pt x="0" y="700"/>
                  </a:cubicBezTo>
                  <a:cubicBezTo>
                    <a:pt x="0" y="1095"/>
                    <a:pt x="304" y="1430"/>
                    <a:pt x="699" y="1430"/>
                  </a:cubicBezTo>
                  <a:cubicBezTo>
                    <a:pt x="1095" y="1430"/>
                    <a:pt x="1429" y="1095"/>
                    <a:pt x="1429" y="70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7"/>
            <p:cNvSpPr/>
            <p:nvPr/>
          </p:nvSpPr>
          <p:spPr>
            <a:xfrm>
              <a:off x="6582716" y="833717"/>
              <a:ext cx="56790" cy="55623"/>
            </a:xfrm>
            <a:custGeom>
              <a:avLst/>
              <a:gdLst/>
              <a:ahLst/>
              <a:cxnLst/>
              <a:rect l="l" t="t" r="r" b="b"/>
              <a:pathLst>
                <a:path w="1460" h="1430" fill="none" extrusionOk="0">
                  <a:moveTo>
                    <a:pt x="1459" y="700"/>
                  </a:moveTo>
                  <a:cubicBezTo>
                    <a:pt x="1459" y="305"/>
                    <a:pt x="1125" y="1"/>
                    <a:pt x="730" y="1"/>
                  </a:cubicBezTo>
                  <a:cubicBezTo>
                    <a:pt x="335" y="1"/>
                    <a:pt x="0" y="305"/>
                    <a:pt x="0" y="700"/>
                  </a:cubicBezTo>
                  <a:cubicBezTo>
                    <a:pt x="0" y="1095"/>
                    <a:pt x="335" y="1430"/>
                    <a:pt x="730" y="1430"/>
                  </a:cubicBezTo>
                  <a:cubicBezTo>
                    <a:pt x="1125" y="1430"/>
                    <a:pt x="1459" y="1095"/>
                    <a:pt x="1459" y="70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7"/>
            <p:cNvSpPr/>
            <p:nvPr/>
          </p:nvSpPr>
          <p:spPr>
            <a:xfrm>
              <a:off x="6691473" y="833717"/>
              <a:ext cx="55623" cy="55623"/>
            </a:xfrm>
            <a:custGeom>
              <a:avLst/>
              <a:gdLst/>
              <a:ahLst/>
              <a:cxnLst/>
              <a:rect l="l" t="t" r="r" b="b"/>
              <a:pathLst>
                <a:path w="1430" h="1430" fill="none" extrusionOk="0">
                  <a:moveTo>
                    <a:pt x="1429" y="700"/>
                  </a:moveTo>
                  <a:cubicBezTo>
                    <a:pt x="1429" y="305"/>
                    <a:pt x="1125" y="1"/>
                    <a:pt x="730" y="1"/>
                  </a:cubicBezTo>
                  <a:cubicBezTo>
                    <a:pt x="335" y="1"/>
                    <a:pt x="1" y="305"/>
                    <a:pt x="1" y="700"/>
                  </a:cubicBezTo>
                  <a:cubicBezTo>
                    <a:pt x="1" y="1095"/>
                    <a:pt x="335" y="1430"/>
                    <a:pt x="730" y="1430"/>
                  </a:cubicBezTo>
                  <a:cubicBezTo>
                    <a:pt x="1125" y="1430"/>
                    <a:pt x="1429" y="1095"/>
                    <a:pt x="1429" y="70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7"/>
            <p:cNvSpPr/>
            <p:nvPr/>
          </p:nvSpPr>
          <p:spPr>
            <a:xfrm>
              <a:off x="6416001" y="1588057"/>
              <a:ext cx="1453094" cy="383101"/>
            </a:xfrm>
            <a:custGeom>
              <a:avLst/>
              <a:gdLst/>
              <a:ahLst/>
              <a:cxnLst/>
              <a:rect l="l" t="t" r="r" b="b"/>
              <a:pathLst>
                <a:path w="37357" h="9849" fill="none" extrusionOk="0">
                  <a:moveTo>
                    <a:pt x="35624" y="9848"/>
                  </a:moveTo>
                  <a:lnTo>
                    <a:pt x="1733" y="9848"/>
                  </a:lnTo>
                  <a:cubicBezTo>
                    <a:pt x="760" y="9848"/>
                    <a:pt x="0" y="9089"/>
                    <a:pt x="0" y="8116"/>
                  </a:cubicBezTo>
                  <a:lnTo>
                    <a:pt x="0" y="1763"/>
                  </a:lnTo>
                  <a:cubicBezTo>
                    <a:pt x="0" y="791"/>
                    <a:pt x="760" y="0"/>
                    <a:pt x="1733" y="0"/>
                  </a:cubicBezTo>
                  <a:lnTo>
                    <a:pt x="35624" y="0"/>
                  </a:lnTo>
                  <a:cubicBezTo>
                    <a:pt x="36597" y="0"/>
                    <a:pt x="37357" y="791"/>
                    <a:pt x="37357" y="1763"/>
                  </a:cubicBezTo>
                  <a:lnTo>
                    <a:pt x="37357" y="8116"/>
                  </a:lnTo>
                  <a:cubicBezTo>
                    <a:pt x="37357" y="9089"/>
                    <a:pt x="36597" y="9848"/>
                    <a:pt x="35624" y="984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7"/>
            <p:cNvSpPr/>
            <p:nvPr/>
          </p:nvSpPr>
          <p:spPr>
            <a:xfrm>
              <a:off x="6825086" y="1703932"/>
              <a:ext cx="942331" cy="39"/>
            </a:xfrm>
            <a:custGeom>
              <a:avLst/>
              <a:gdLst/>
              <a:ahLst/>
              <a:cxnLst/>
              <a:rect l="l" t="t" r="r" b="b"/>
              <a:pathLst>
                <a:path w="24226" h="1" fill="none" extrusionOk="0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7"/>
            <p:cNvSpPr/>
            <p:nvPr/>
          </p:nvSpPr>
          <p:spPr>
            <a:xfrm>
              <a:off x="6825086" y="1781961"/>
              <a:ext cx="942331" cy="39"/>
            </a:xfrm>
            <a:custGeom>
              <a:avLst/>
              <a:gdLst/>
              <a:ahLst/>
              <a:cxnLst/>
              <a:rect l="l" t="t" r="r" b="b"/>
              <a:pathLst>
                <a:path w="24226" h="1" fill="none" extrusionOk="0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7"/>
            <p:cNvSpPr/>
            <p:nvPr/>
          </p:nvSpPr>
          <p:spPr>
            <a:xfrm>
              <a:off x="6825086" y="1861156"/>
              <a:ext cx="806384" cy="39"/>
            </a:xfrm>
            <a:custGeom>
              <a:avLst/>
              <a:gdLst/>
              <a:ahLst/>
              <a:cxnLst/>
              <a:rect l="l" t="t" r="r" b="b"/>
              <a:pathLst>
                <a:path w="20731" h="1" fill="none" extrusionOk="0">
                  <a:moveTo>
                    <a:pt x="0" y="1"/>
                  </a:moveTo>
                  <a:lnTo>
                    <a:pt x="20730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7"/>
            <p:cNvSpPr/>
            <p:nvPr/>
          </p:nvSpPr>
          <p:spPr>
            <a:xfrm>
              <a:off x="6503481" y="1657800"/>
              <a:ext cx="245988" cy="244782"/>
            </a:xfrm>
            <a:custGeom>
              <a:avLst/>
              <a:gdLst/>
              <a:ahLst/>
              <a:cxnLst/>
              <a:rect l="l" t="t" r="r" b="b"/>
              <a:pathLst>
                <a:path w="6324" h="6293" fill="none" extrusionOk="0">
                  <a:moveTo>
                    <a:pt x="6323" y="3131"/>
                  </a:moveTo>
                  <a:cubicBezTo>
                    <a:pt x="6323" y="4894"/>
                    <a:pt x="4894" y="6293"/>
                    <a:pt x="3162" y="6293"/>
                  </a:cubicBezTo>
                  <a:cubicBezTo>
                    <a:pt x="1429" y="6293"/>
                    <a:pt x="1" y="4894"/>
                    <a:pt x="1" y="3131"/>
                  </a:cubicBezTo>
                  <a:cubicBezTo>
                    <a:pt x="1" y="1399"/>
                    <a:pt x="1429" y="1"/>
                    <a:pt x="3162" y="1"/>
                  </a:cubicBezTo>
                  <a:cubicBezTo>
                    <a:pt x="4894" y="1"/>
                    <a:pt x="6323" y="1399"/>
                    <a:pt x="6323" y="313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7"/>
            <p:cNvSpPr/>
            <p:nvPr/>
          </p:nvSpPr>
          <p:spPr>
            <a:xfrm>
              <a:off x="6568518" y="1711012"/>
              <a:ext cx="115915" cy="120621"/>
            </a:xfrm>
            <a:custGeom>
              <a:avLst/>
              <a:gdLst/>
              <a:ahLst/>
              <a:cxnLst/>
              <a:rect l="l" t="t" r="r" b="b"/>
              <a:pathLst>
                <a:path w="2980" h="3101" fill="none" extrusionOk="0">
                  <a:moveTo>
                    <a:pt x="2979" y="3101"/>
                  </a:moveTo>
                  <a:cubicBezTo>
                    <a:pt x="2979" y="2402"/>
                    <a:pt x="2523" y="1703"/>
                    <a:pt x="1915" y="1459"/>
                  </a:cubicBezTo>
                  <a:cubicBezTo>
                    <a:pt x="2128" y="1338"/>
                    <a:pt x="2280" y="1064"/>
                    <a:pt x="2280" y="791"/>
                  </a:cubicBezTo>
                  <a:cubicBezTo>
                    <a:pt x="2280" y="365"/>
                    <a:pt x="1946" y="0"/>
                    <a:pt x="1490" y="0"/>
                  </a:cubicBezTo>
                  <a:cubicBezTo>
                    <a:pt x="1034" y="0"/>
                    <a:pt x="700" y="365"/>
                    <a:pt x="700" y="791"/>
                  </a:cubicBezTo>
                  <a:cubicBezTo>
                    <a:pt x="700" y="1064"/>
                    <a:pt x="852" y="1338"/>
                    <a:pt x="1064" y="1459"/>
                  </a:cubicBezTo>
                  <a:cubicBezTo>
                    <a:pt x="456" y="1703"/>
                    <a:pt x="1" y="2402"/>
                    <a:pt x="1" y="3101"/>
                  </a:cubicBezTo>
                  <a:close/>
                </a:path>
              </a:pathLst>
            </a:custGeom>
            <a:noFill/>
            <a:ln w="4550" cap="rnd" cmpd="sng">
              <a:solidFill>
                <a:srgbClr val="E5A5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7"/>
            <p:cNvSpPr/>
            <p:nvPr/>
          </p:nvSpPr>
          <p:spPr>
            <a:xfrm>
              <a:off x="6416001" y="2052687"/>
              <a:ext cx="1453094" cy="383101"/>
            </a:xfrm>
            <a:custGeom>
              <a:avLst/>
              <a:gdLst/>
              <a:ahLst/>
              <a:cxnLst/>
              <a:rect l="l" t="t" r="r" b="b"/>
              <a:pathLst>
                <a:path w="37357" h="9849" fill="none" extrusionOk="0">
                  <a:moveTo>
                    <a:pt x="35624" y="9849"/>
                  </a:moveTo>
                  <a:lnTo>
                    <a:pt x="1733" y="9849"/>
                  </a:lnTo>
                  <a:cubicBezTo>
                    <a:pt x="760" y="9849"/>
                    <a:pt x="0" y="9059"/>
                    <a:pt x="0" y="8116"/>
                  </a:cubicBezTo>
                  <a:lnTo>
                    <a:pt x="0" y="1733"/>
                  </a:lnTo>
                  <a:cubicBezTo>
                    <a:pt x="0" y="791"/>
                    <a:pt x="760" y="1"/>
                    <a:pt x="1733" y="1"/>
                  </a:cubicBezTo>
                  <a:lnTo>
                    <a:pt x="35624" y="1"/>
                  </a:lnTo>
                  <a:cubicBezTo>
                    <a:pt x="36597" y="1"/>
                    <a:pt x="37357" y="791"/>
                    <a:pt x="37357" y="1733"/>
                  </a:cubicBezTo>
                  <a:lnTo>
                    <a:pt x="37357" y="8116"/>
                  </a:lnTo>
                  <a:cubicBezTo>
                    <a:pt x="37357" y="9059"/>
                    <a:pt x="36597" y="9849"/>
                    <a:pt x="35624" y="984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7"/>
            <p:cNvSpPr/>
            <p:nvPr/>
          </p:nvSpPr>
          <p:spPr>
            <a:xfrm>
              <a:off x="6825086" y="2167396"/>
              <a:ext cx="942331" cy="39"/>
            </a:xfrm>
            <a:custGeom>
              <a:avLst/>
              <a:gdLst/>
              <a:ahLst/>
              <a:cxnLst/>
              <a:rect l="l" t="t" r="r" b="b"/>
              <a:pathLst>
                <a:path w="24226" h="1" fill="none" extrusionOk="0">
                  <a:moveTo>
                    <a:pt x="0" y="0"/>
                  </a:moveTo>
                  <a:lnTo>
                    <a:pt x="2422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7"/>
            <p:cNvSpPr/>
            <p:nvPr/>
          </p:nvSpPr>
          <p:spPr>
            <a:xfrm>
              <a:off x="6825086" y="2246591"/>
              <a:ext cx="942331" cy="39"/>
            </a:xfrm>
            <a:custGeom>
              <a:avLst/>
              <a:gdLst/>
              <a:ahLst/>
              <a:cxnLst/>
              <a:rect l="l" t="t" r="r" b="b"/>
              <a:pathLst>
                <a:path w="24226" h="1" fill="none" extrusionOk="0">
                  <a:moveTo>
                    <a:pt x="0" y="1"/>
                  </a:moveTo>
                  <a:lnTo>
                    <a:pt x="24226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7"/>
            <p:cNvSpPr/>
            <p:nvPr/>
          </p:nvSpPr>
          <p:spPr>
            <a:xfrm>
              <a:off x="6825086" y="2325825"/>
              <a:ext cx="431568" cy="39"/>
            </a:xfrm>
            <a:custGeom>
              <a:avLst/>
              <a:gdLst/>
              <a:ahLst/>
              <a:cxnLst/>
              <a:rect l="l" t="t" r="r" b="b"/>
              <a:pathLst>
                <a:path w="11095" h="1" fill="none" extrusionOk="0">
                  <a:moveTo>
                    <a:pt x="0" y="0"/>
                  </a:moveTo>
                  <a:lnTo>
                    <a:pt x="11095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7"/>
            <p:cNvSpPr/>
            <p:nvPr/>
          </p:nvSpPr>
          <p:spPr>
            <a:xfrm>
              <a:off x="6486950" y="2104732"/>
              <a:ext cx="279051" cy="279051"/>
            </a:xfrm>
            <a:custGeom>
              <a:avLst/>
              <a:gdLst/>
              <a:ahLst/>
              <a:cxnLst/>
              <a:rect l="l" t="t" r="r" b="b"/>
              <a:pathLst>
                <a:path w="7174" h="7174" fill="none" extrusionOk="0">
                  <a:moveTo>
                    <a:pt x="4894" y="699"/>
                  </a:moveTo>
                  <a:cubicBezTo>
                    <a:pt x="6475" y="1429"/>
                    <a:pt x="7174" y="3283"/>
                    <a:pt x="6475" y="4863"/>
                  </a:cubicBezTo>
                  <a:cubicBezTo>
                    <a:pt x="5745" y="6474"/>
                    <a:pt x="3891" y="7174"/>
                    <a:pt x="2310" y="6474"/>
                  </a:cubicBezTo>
                  <a:cubicBezTo>
                    <a:pt x="699" y="5745"/>
                    <a:pt x="0" y="3891"/>
                    <a:pt x="699" y="2310"/>
                  </a:cubicBezTo>
                  <a:cubicBezTo>
                    <a:pt x="1429" y="699"/>
                    <a:pt x="3283" y="0"/>
                    <a:pt x="4894" y="69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87"/>
            <p:cNvSpPr/>
            <p:nvPr/>
          </p:nvSpPr>
          <p:spPr>
            <a:xfrm>
              <a:off x="6568518" y="2174475"/>
              <a:ext cx="115915" cy="120621"/>
            </a:xfrm>
            <a:custGeom>
              <a:avLst/>
              <a:gdLst/>
              <a:ahLst/>
              <a:cxnLst/>
              <a:rect l="l" t="t" r="r" b="b"/>
              <a:pathLst>
                <a:path w="2980" h="3101" fill="none" extrusionOk="0">
                  <a:moveTo>
                    <a:pt x="2979" y="3101"/>
                  </a:moveTo>
                  <a:cubicBezTo>
                    <a:pt x="2979" y="2432"/>
                    <a:pt x="2523" y="1733"/>
                    <a:pt x="1915" y="1490"/>
                  </a:cubicBezTo>
                  <a:cubicBezTo>
                    <a:pt x="2128" y="1338"/>
                    <a:pt x="2280" y="1095"/>
                    <a:pt x="2280" y="821"/>
                  </a:cubicBezTo>
                  <a:cubicBezTo>
                    <a:pt x="2280" y="365"/>
                    <a:pt x="1946" y="1"/>
                    <a:pt x="1490" y="1"/>
                  </a:cubicBezTo>
                  <a:cubicBezTo>
                    <a:pt x="1034" y="1"/>
                    <a:pt x="700" y="365"/>
                    <a:pt x="700" y="821"/>
                  </a:cubicBezTo>
                  <a:cubicBezTo>
                    <a:pt x="700" y="1095"/>
                    <a:pt x="852" y="1338"/>
                    <a:pt x="1064" y="1490"/>
                  </a:cubicBezTo>
                  <a:cubicBezTo>
                    <a:pt x="456" y="1733"/>
                    <a:pt x="1" y="2432"/>
                    <a:pt x="1" y="3101"/>
                  </a:cubicBezTo>
                  <a:close/>
                </a:path>
              </a:pathLst>
            </a:custGeom>
            <a:noFill/>
            <a:ln w="4550" cap="rnd" cmpd="sng">
              <a:solidFill>
                <a:srgbClr val="E5A5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87"/>
            <p:cNvSpPr/>
            <p:nvPr/>
          </p:nvSpPr>
          <p:spPr>
            <a:xfrm>
              <a:off x="7436321" y="1067841"/>
              <a:ext cx="432774" cy="433941"/>
            </a:xfrm>
            <a:custGeom>
              <a:avLst/>
              <a:gdLst/>
              <a:ahLst/>
              <a:cxnLst/>
              <a:rect l="l" t="t" r="r" b="b"/>
              <a:pathLst>
                <a:path w="11126" h="11156" fill="none" extrusionOk="0">
                  <a:moveTo>
                    <a:pt x="9150" y="11155"/>
                  </a:moveTo>
                  <a:lnTo>
                    <a:pt x="1946" y="11155"/>
                  </a:lnTo>
                  <a:cubicBezTo>
                    <a:pt x="882" y="11155"/>
                    <a:pt x="1" y="10274"/>
                    <a:pt x="1" y="9180"/>
                  </a:cubicBezTo>
                  <a:lnTo>
                    <a:pt x="1" y="1976"/>
                  </a:lnTo>
                  <a:cubicBezTo>
                    <a:pt x="1" y="882"/>
                    <a:pt x="882" y="0"/>
                    <a:pt x="1946" y="0"/>
                  </a:cubicBezTo>
                  <a:lnTo>
                    <a:pt x="9150" y="0"/>
                  </a:lnTo>
                  <a:cubicBezTo>
                    <a:pt x="10244" y="0"/>
                    <a:pt x="11126" y="882"/>
                    <a:pt x="11126" y="1976"/>
                  </a:cubicBezTo>
                  <a:lnTo>
                    <a:pt x="11126" y="9180"/>
                  </a:lnTo>
                  <a:cubicBezTo>
                    <a:pt x="11126" y="10274"/>
                    <a:pt x="10244" y="11155"/>
                    <a:pt x="9150" y="1115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7"/>
            <p:cNvSpPr/>
            <p:nvPr/>
          </p:nvSpPr>
          <p:spPr>
            <a:xfrm>
              <a:off x="7530920" y="1163607"/>
              <a:ext cx="243615" cy="242409"/>
            </a:xfrm>
            <a:custGeom>
              <a:avLst/>
              <a:gdLst/>
              <a:ahLst/>
              <a:cxnLst/>
              <a:rect l="l" t="t" r="r" b="b"/>
              <a:pathLst>
                <a:path w="6263" h="6232" fill="none" extrusionOk="0">
                  <a:moveTo>
                    <a:pt x="6019" y="2888"/>
                  </a:moveTo>
                  <a:lnTo>
                    <a:pt x="6262" y="2706"/>
                  </a:lnTo>
                  <a:lnTo>
                    <a:pt x="6141" y="2250"/>
                  </a:lnTo>
                  <a:lnTo>
                    <a:pt x="5867" y="2158"/>
                  </a:lnTo>
                  <a:cubicBezTo>
                    <a:pt x="5776" y="1885"/>
                    <a:pt x="5654" y="1672"/>
                    <a:pt x="5533" y="1459"/>
                  </a:cubicBezTo>
                  <a:lnTo>
                    <a:pt x="5624" y="1216"/>
                  </a:lnTo>
                  <a:lnTo>
                    <a:pt x="5320" y="851"/>
                  </a:lnTo>
                  <a:lnTo>
                    <a:pt x="5016" y="912"/>
                  </a:lnTo>
                  <a:cubicBezTo>
                    <a:pt x="4834" y="730"/>
                    <a:pt x="4621" y="578"/>
                    <a:pt x="4378" y="487"/>
                  </a:cubicBezTo>
                  <a:lnTo>
                    <a:pt x="4347" y="213"/>
                  </a:lnTo>
                  <a:lnTo>
                    <a:pt x="3891" y="61"/>
                  </a:lnTo>
                  <a:lnTo>
                    <a:pt x="3679" y="243"/>
                  </a:lnTo>
                  <a:cubicBezTo>
                    <a:pt x="3405" y="213"/>
                    <a:pt x="3162" y="183"/>
                    <a:pt x="2888" y="213"/>
                  </a:cubicBezTo>
                  <a:lnTo>
                    <a:pt x="2736" y="0"/>
                  </a:lnTo>
                  <a:lnTo>
                    <a:pt x="2250" y="91"/>
                  </a:lnTo>
                  <a:lnTo>
                    <a:pt x="2159" y="365"/>
                  </a:lnTo>
                  <a:cubicBezTo>
                    <a:pt x="1916" y="456"/>
                    <a:pt x="1672" y="578"/>
                    <a:pt x="1460" y="699"/>
                  </a:cubicBezTo>
                  <a:lnTo>
                    <a:pt x="1216" y="608"/>
                  </a:lnTo>
                  <a:lnTo>
                    <a:pt x="852" y="943"/>
                  </a:lnTo>
                  <a:lnTo>
                    <a:pt x="913" y="1216"/>
                  </a:lnTo>
                  <a:cubicBezTo>
                    <a:pt x="761" y="1399"/>
                    <a:pt x="609" y="1642"/>
                    <a:pt x="487" y="1854"/>
                  </a:cubicBezTo>
                  <a:lnTo>
                    <a:pt x="213" y="1885"/>
                  </a:lnTo>
                  <a:lnTo>
                    <a:pt x="61" y="2371"/>
                  </a:lnTo>
                  <a:lnTo>
                    <a:pt x="274" y="2554"/>
                  </a:lnTo>
                  <a:cubicBezTo>
                    <a:pt x="213" y="2827"/>
                    <a:pt x="213" y="3070"/>
                    <a:pt x="213" y="3344"/>
                  </a:cubicBezTo>
                  <a:lnTo>
                    <a:pt x="1" y="3526"/>
                  </a:lnTo>
                  <a:lnTo>
                    <a:pt x="92" y="3982"/>
                  </a:lnTo>
                  <a:lnTo>
                    <a:pt x="365" y="4073"/>
                  </a:lnTo>
                  <a:cubicBezTo>
                    <a:pt x="457" y="4316"/>
                    <a:pt x="578" y="4560"/>
                    <a:pt x="730" y="4772"/>
                  </a:cubicBezTo>
                  <a:lnTo>
                    <a:pt x="639" y="5016"/>
                  </a:lnTo>
                  <a:lnTo>
                    <a:pt x="943" y="5380"/>
                  </a:lnTo>
                  <a:lnTo>
                    <a:pt x="1216" y="5320"/>
                  </a:lnTo>
                  <a:cubicBezTo>
                    <a:pt x="1429" y="5472"/>
                    <a:pt x="1642" y="5623"/>
                    <a:pt x="1885" y="5745"/>
                  </a:cubicBezTo>
                  <a:lnTo>
                    <a:pt x="1916" y="6019"/>
                  </a:lnTo>
                  <a:lnTo>
                    <a:pt x="2372" y="6171"/>
                  </a:lnTo>
                  <a:lnTo>
                    <a:pt x="2584" y="5958"/>
                  </a:lnTo>
                  <a:cubicBezTo>
                    <a:pt x="2827" y="6019"/>
                    <a:pt x="3101" y="6019"/>
                    <a:pt x="3375" y="6019"/>
                  </a:cubicBezTo>
                  <a:lnTo>
                    <a:pt x="3527" y="6231"/>
                  </a:lnTo>
                  <a:lnTo>
                    <a:pt x="4013" y="6140"/>
                  </a:lnTo>
                  <a:lnTo>
                    <a:pt x="4104" y="5867"/>
                  </a:lnTo>
                  <a:cubicBezTo>
                    <a:pt x="4347" y="5775"/>
                    <a:pt x="4560" y="5654"/>
                    <a:pt x="4773" y="5502"/>
                  </a:cubicBezTo>
                  <a:lnTo>
                    <a:pt x="5046" y="5623"/>
                  </a:lnTo>
                  <a:lnTo>
                    <a:pt x="5411" y="5289"/>
                  </a:lnTo>
                  <a:lnTo>
                    <a:pt x="5320" y="5016"/>
                  </a:lnTo>
                  <a:cubicBezTo>
                    <a:pt x="5502" y="4803"/>
                    <a:pt x="5654" y="4590"/>
                    <a:pt x="5745" y="4347"/>
                  </a:cubicBezTo>
                  <a:lnTo>
                    <a:pt x="6019" y="4316"/>
                  </a:lnTo>
                  <a:lnTo>
                    <a:pt x="6171" y="3861"/>
                  </a:lnTo>
                  <a:lnTo>
                    <a:pt x="5989" y="3648"/>
                  </a:lnTo>
                  <a:cubicBezTo>
                    <a:pt x="6049" y="3405"/>
                    <a:pt x="6049" y="3131"/>
                    <a:pt x="6019" y="2888"/>
                  </a:cubicBezTo>
                  <a:close/>
                  <a:moveTo>
                    <a:pt x="3131" y="4225"/>
                  </a:moveTo>
                  <a:cubicBezTo>
                    <a:pt x="2493" y="4225"/>
                    <a:pt x="2007" y="3739"/>
                    <a:pt x="2007" y="3101"/>
                  </a:cubicBezTo>
                  <a:cubicBezTo>
                    <a:pt x="2007" y="2493"/>
                    <a:pt x="2493" y="1976"/>
                    <a:pt x="3131" y="1976"/>
                  </a:cubicBezTo>
                  <a:cubicBezTo>
                    <a:pt x="3739" y="1976"/>
                    <a:pt x="4256" y="2493"/>
                    <a:pt x="4256" y="3101"/>
                  </a:cubicBezTo>
                  <a:cubicBezTo>
                    <a:pt x="4256" y="3739"/>
                    <a:pt x="3739" y="4225"/>
                    <a:pt x="3131" y="4225"/>
                  </a:cubicBezTo>
                  <a:close/>
                  <a:moveTo>
                    <a:pt x="3131" y="4712"/>
                  </a:moveTo>
                  <a:cubicBezTo>
                    <a:pt x="2250" y="4712"/>
                    <a:pt x="1520" y="3982"/>
                    <a:pt x="1520" y="3101"/>
                  </a:cubicBezTo>
                  <a:cubicBezTo>
                    <a:pt x="1520" y="2219"/>
                    <a:pt x="2250" y="1520"/>
                    <a:pt x="3131" y="1520"/>
                  </a:cubicBezTo>
                  <a:cubicBezTo>
                    <a:pt x="4013" y="1520"/>
                    <a:pt x="4742" y="2219"/>
                    <a:pt x="4742" y="3101"/>
                  </a:cubicBezTo>
                  <a:cubicBezTo>
                    <a:pt x="4742" y="3982"/>
                    <a:pt x="4013" y="4712"/>
                    <a:pt x="3131" y="471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7"/>
            <p:cNvSpPr/>
            <p:nvPr/>
          </p:nvSpPr>
          <p:spPr>
            <a:xfrm>
              <a:off x="6925597" y="1067841"/>
              <a:ext cx="433941" cy="433941"/>
            </a:xfrm>
            <a:custGeom>
              <a:avLst/>
              <a:gdLst/>
              <a:ahLst/>
              <a:cxnLst/>
              <a:rect l="l" t="t" r="r" b="b"/>
              <a:pathLst>
                <a:path w="11156" h="11156" fill="none" extrusionOk="0">
                  <a:moveTo>
                    <a:pt x="9180" y="11155"/>
                  </a:moveTo>
                  <a:lnTo>
                    <a:pt x="1976" y="11155"/>
                  </a:lnTo>
                  <a:cubicBezTo>
                    <a:pt x="882" y="11155"/>
                    <a:pt x="0" y="10274"/>
                    <a:pt x="0" y="9180"/>
                  </a:cubicBezTo>
                  <a:lnTo>
                    <a:pt x="0" y="1976"/>
                  </a:lnTo>
                  <a:cubicBezTo>
                    <a:pt x="0" y="882"/>
                    <a:pt x="882" y="0"/>
                    <a:pt x="1976" y="0"/>
                  </a:cubicBezTo>
                  <a:lnTo>
                    <a:pt x="9180" y="0"/>
                  </a:lnTo>
                  <a:cubicBezTo>
                    <a:pt x="10274" y="0"/>
                    <a:pt x="11155" y="882"/>
                    <a:pt x="11155" y="1976"/>
                  </a:cubicBezTo>
                  <a:lnTo>
                    <a:pt x="11155" y="9180"/>
                  </a:lnTo>
                  <a:cubicBezTo>
                    <a:pt x="11155" y="10274"/>
                    <a:pt x="10274" y="11155"/>
                    <a:pt x="9180" y="1115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7"/>
            <p:cNvSpPr/>
            <p:nvPr/>
          </p:nvSpPr>
          <p:spPr>
            <a:xfrm>
              <a:off x="6996507" y="1222731"/>
              <a:ext cx="286169" cy="166715"/>
            </a:xfrm>
            <a:custGeom>
              <a:avLst/>
              <a:gdLst/>
              <a:ahLst/>
              <a:cxnLst/>
              <a:rect l="l" t="t" r="r" b="b"/>
              <a:pathLst>
                <a:path w="7357" h="4286" fill="none" extrusionOk="0">
                  <a:moveTo>
                    <a:pt x="7357" y="4286"/>
                  </a:moveTo>
                  <a:lnTo>
                    <a:pt x="1" y="4286"/>
                  </a:lnTo>
                  <a:lnTo>
                    <a:pt x="2919" y="0"/>
                  </a:lnTo>
                  <a:lnTo>
                    <a:pt x="4651" y="3040"/>
                  </a:lnTo>
                  <a:lnTo>
                    <a:pt x="5746" y="1337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7"/>
            <p:cNvSpPr/>
            <p:nvPr/>
          </p:nvSpPr>
          <p:spPr>
            <a:xfrm>
              <a:off x="7175047" y="1171892"/>
              <a:ext cx="50878" cy="50878"/>
            </a:xfrm>
            <a:custGeom>
              <a:avLst/>
              <a:gdLst/>
              <a:ahLst/>
              <a:cxnLst/>
              <a:rect l="l" t="t" r="r" b="b"/>
              <a:pathLst>
                <a:path w="1308" h="1308" fill="none" extrusionOk="0">
                  <a:moveTo>
                    <a:pt x="1308" y="669"/>
                  </a:moveTo>
                  <a:cubicBezTo>
                    <a:pt x="1308" y="304"/>
                    <a:pt x="1034" y="0"/>
                    <a:pt x="669" y="0"/>
                  </a:cubicBezTo>
                  <a:cubicBezTo>
                    <a:pt x="304" y="0"/>
                    <a:pt x="1" y="304"/>
                    <a:pt x="1" y="669"/>
                  </a:cubicBezTo>
                  <a:cubicBezTo>
                    <a:pt x="1" y="1034"/>
                    <a:pt x="304" y="1307"/>
                    <a:pt x="669" y="1307"/>
                  </a:cubicBezTo>
                  <a:cubicBezTo>
                    <a:pt x="1034" y="1307"/>
                    <a:pt x="1308" y="1034"/>
                    <a:pt x="1308" y="66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7"/>
            <p:cNvSpPr/>
            <p:nvPr/>
          </p:nvSpPr>
          <p:spPr>
            <a:xfrm>
              <a:off x="6416001" y="1067841"/>
              <a:ext cx="432774" cy="433941"/>
            </a:xfrm>
            <a:custGeom>
              <a:avLst/>
              <a:gdLst/>
              <a:ahLst/>
              <a:cxnLst/>
              <a:rect l="l" t="t" r="r" b="b"/>
              <a:pathLst>
                <a:path w="11126" h="11156" fill="none" extrusionOk="0">
                  <a:moveTo>
                    <a:pt x="9150" y="11155"/>
                  </a:moveTo>
                  <a:lnTo>
                    <a:pt x="1946" y="11155"/>
                  </a:lnTo>
                  <a:cubicBezTo>
                    <a:pt x="882" y="11155"/>
                    <a:pt x="0" y="10274"/>
                    <a:pt x="0" y="9180"/>
                  </a:cubicBezTo>
                  <a:lnTo>
                    <a:pt x="0" y="1976"/>
                  </a:lnTo>
                  <a:cubicBezTo>
                    <a:pt x="0" y="882"/>
                    <a:pt x="882" y="0"/>
                    <a:pt x="1946" y="0"/>
                  </a:cubicBezTo>
                  <a:lnTo>
                    <a:pt x="9150" y="0"/>
                  </a:lnTo>
                  <a:cubicBezTo>
                    <a:pt x="10244" y="0"/>
                    <a:pt x="11125" y="882"/>
                    <a:pt x="11125" y="1976"/>
                  </a:cubicBezTo>
                  <a:lnTo>
                    <a:pt x="11125" y="9180"/>
                  </a:lnTo>
                  <a:cubicBezTo>
                    <a:pt x="11125" y="10274"/>
                    <a:pt x="10244" y="11155"/>
                    <a:pt x="9150" y="1115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7"/>
            <p:cNvSpPr/>
            <p:nvPr/>
          </p:nvSpPr>
          <p:spPr>
            <a:xfrm>
              <a:off x="6523591" y="1209701"/>
              <a:ext cx="217593" cy="151389"/>
            </a:xfrm>
            <a:custGeom>
              <a:avLst/>
              <a:gdLst/>
              <a:ahLst/>
              <a:cxnLst/>
              <a:rect l="l" t="t" r="r" b="b"/>
              <a:pathLst>
                <a:path w="5594" h="3892" fill="none" extrusionOk="0">
                  <a:moveTo>
                    <a:pt x="1" y="1"/>
                  </a:moveTo>
                  <a:lnTo>
                    <a:pt x="5593" y="1"/>
                  </a:lnTo>
                  <a:lnTo>
                    <a:pt x="5593" y="3891"/>
                  </a:lnTo>
                  <a:lnTo>
                    <a:pt x="1" y="389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7"/>
            <p:cNvSpPr/>
            <p:nvPr/>
          </p:nvSpPr>
          <p:spPr>
            <a:xfrm>
              <a:off x="6523591" y="1209701"/>
              <a:ext cx="217593" cy="88725"/>
            </a:xfrm>
            <a:custGeom>
              <a:avLst/>
              <a:gdLst/>
              <a:ahLst/>
              <a:cxnLst/>
              <a:rect l="l" t="t" r="r" b="b"/>
              <a:pathLst>
                <a:path w="5594" h="2281" fill="none" extrusionOk="0">
                  <a:moveTo>
                    <a:pt x="1" y="1"/>
                  </a:moveTo>
                  <a:lnTo>
                    <a:pt x="2371" y="2068"/>
                  </a:lnTo>
                  <a:cubicBezTo>
                    <a:pt x="2615" y="2280"/>
                    <a:pt x="2979" y="2280"/>
                    <a:pt x="3222" y="2068"/>
                  </a:cubicBezTo>
                  <a:lnTo>
                    <a:pt x="5593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7"/>
            <p:cNvSpPr/>
            <p:nvPr/>
          </p:nvSpPr>
          <p:spPr>
            <a:xfrm>
              <a:off x="6654831" y="1286562"/>
              <a:ext cx="86352" cy="74528"/>
            </a:xfrm>
            <a:custGeom>
              <a:avLst/>
              <a:gdLst/>
              <a:ahLst/>
              <a:cxnLst/>
              <a:rect l="l" t="t" r="r" b="b"/>
              <a:pathLst>
                <a:path w="2220" h="1916" fill="none" extrusionOk="0">
                  <a:moveTo>
                    <a:pt x="2219" y="1915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7"/>
            <p:cNvSpPr/>
            <p:nvPr/>
          </p:nvSpPr>
          <p:spPr>
            <a:xfrm>
              <a:off x="6523591" y="1286562"/>
              <a:ext cx="86352" cy="74528"/>
            </a:xfrm>
            <a:custGeom>
              <a:avLst/>
              <a:gdLst/>
              <a:ahLst/>
              <a:cxnLst/>
              <a:rect l="l" t="t" r="r" b="b"/>
              <a:pathLst>
                <a:path w="2220" h="1916" fill="none" extrusionOk="0">
                  <a:moveTo>
                    <a:pt x="1" y="1915"/>
                  </a:moveTo>
                  <a:lnTo>
                    <a:pt x="2219" y="0"/>
                  </a:lnTo>
                </a:path>
              </a:pathLst>
            </a:custGeom>
            <a:noFill/>
            <a:ln w="9525" cap="rnd" cmpd="sng">
              <a:solidFill>
                <a:srgbClr val="E5A5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87"/>
            <p:cNvSpPr/>
            <p:nvPr/>
          </p:nvSpPr>
          <p:spPr>
            <a:xfrm>
              <a:off x="6416001" y="2516151"/>
              <a:ext cx="1453094" cy="827661"/>
            </a:xfrm>
            <a:custGeom>
              <a:avLst/>
              <a:gdLst/>
              <a:ahLst/>
              <a:cxnLst/>
              <a:rect l="l" t="t" r="r" b="b"/>
              <a:pathLst>
                <a:path w="37357" h="21278" fill="none" extrusionOk="0">
                  <a:moveTo>
                    <a:pt x="35624" y="21278"/>
                  </a:moveTo>
                  <a:lnTo>
                    <a:pt x="1733" y="21278"/>
                  </a:lnTo>
                  <a:cubicBezTo>
                    <a:pt x="760" y="21278"/>
                    <a:pt x="0" y="20487"/>
                    <a:pt x="0" y="19515"/>
                  </a:cubicBezTo>
                  <a:lnTo>
                    <a:pt x="0" y="1764"/>
                  </a:lnTo>
                  <a:cubicBezTo>
                    <a:pt x="0" y="791"/>
                    <a:pt x="760" y="1"/>
                    <a:pt x="1733" y="1"/>
                  </a:cubicBezTo>
                  <a:lnTo>
                    <a:pt x="35624" y="1"/>
                  </a:lnTo>
                  <a:cubicBezTo>
                    <a:pt x="36597" y="1"/>
                    <a:pt x="37357" y="791"/>
                    <a:pt x="37357" y="1764"/>
                  </a:cubicBezTo>
                  <a:lnTo>
                    <a:pt x="37357" y="19515"/>
                  </a:lnTo>
                  <a:cubicBezTo>
                    <a:pt x="37357" y="20487"/>
                    <a:pt x="36597" y="21278"/>
                    <a:pt x="35624" y="2127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7"/>
            <p:cNvSpPr/>
            <p:nvPr/>
          </p:nvSpPr>
          <p:spPr>
            <a:xfrm>
              <a:off x="6626424" y="3198689"/>
              <a:ext cx="1148128" cy="27225"/>
            </a:xfrm>
            <a:custGeom>
              <a:avLst/>
              <a:gdLst/>
              <a:ahLst/>
              <a:cxnLst/>
              <a:rect l="l" t="t" r="r" b="b"/>
              <a:pathLst>
                <a:path w="26294" h="1" fill="none" extrusionOk="0">
                  <a:moveTo>
                    <a:pt x="1" y="0"/>
                  </a:moveTo>
                  <a:lnTo>
                    <a:pt x="26293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7"/>
            <p:cNvSpPr/>
            <p:nvPr/>
          </p:nvSpPr>
          <p:spPr>
            <a:xfrm>
              <a:off x="6626436" y="3198374"/>
              <a:ext cx="331096" cy="39"/>
            </a:xfrm>
            <a:custGeom>
              <a:avLst/>
              <a:gdLst/>
              <a:ahLst/>
              <a:cxnLst/>
              <a:rect l="l" t="t" r="r" b="b"/>
              <a:pathLst>
                <a:path w="8512" h="1" fill="none" extrusionOk="0">
                  <a:moveTo>
                    <a:pt x="1" y="0"/>
                  </a:moveTo>
                  <a:lnTo>
                    <a:pt x="8512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7"/>
            <p:cNvSpPr/>
            <p:nvPr/>
          </p:nvSpPr>
          <p:spPr>
            <a:xfrm>
              <a:off x="6907860" y="3168812"/>
              <a:ext cx="57957" cy="59124"/>
            </a:xfrm>
            <a:custGeom>
              <a:avLst/>
              <a:gdLst/>
              <a:ahLst/>
              <a:cxnLst/>
              <a:rect l="l" t="t" r="r" b="b"/>
              <a:pathLst>
                <a:path w="1490" h="1520" extrusionOk="0">
                  <a:moveTo>
                    <a:pt x="760" y="0"/>
                  </a:moveTo>
                  <a:cubicBezTo>
                    <a:pt x="334" y="0"/>
                    <a:pt x="0" y="335"/>
                    <a:pt x="0" y="760"/>
                  </a:cubicBezTo>
                  <a:cubicBezTo>
                    <a:pt x="0" y="1186"/>
                    <a:pt x="334" y="1520"/>
                    <a:pt x="760" y="1520"/>
                  </a:cubicBezTo>
                  <a:cubicBezTo>
                    <a:pt x="1155" y="1520"/>
                    <a:pt x="1489" y="1186"/>
                    <a:pt x="1489" y="760"/>
                  </a:cubicBezTo>
                  <a:cubicBezTo>
                    <a:pt x="1489" y="335"/>
                    <a:pt x="1155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7"/>
            <p:cNvSpPr/>
            <p:nvPr/>
          </p:nvSpPr>
          <p:spPr>
            <a:xfrm>
              <a:off x="6484577" y="3179431"/>
              <a:ext cx="22483" cy="37886"/>
            </a:xfrm>
            <a:custGeom>
              <a:avLst/>
              <a:gdLst/>
              <a:ahLst/>
              <a:cxnLst/>
              <a:rect l="l" t="t" r="r" b="b"/>
              <a:pathLst>
                <a:path w="578" h="974" extrusionOk="0">
                  <a:moveTo>
                    <a:pt x="244" y="1"/>
                  </a:moveTo>
                  <a:lnTo>
                    <a:pt x="0" y="62"/>
                  </a:lnTo>
                  <a:lnTo>
                    <a:pt x="0" y="153"/>
                  </a:lnTo>
                  <a:lnTo>
                    <a:pt x="244" y="122"/>
                  </a:lnTo>
                  <a:lnTo>
                    <a:pt x="244" y="852"/>
                  </a:lnTo>
                  <a:lnTo>
                    <a:pt x="31" y="852"/>
                  </a:lnTo>
                  <a:lnTo>
                    <a:pt x="31" y="973"/>
                  </a:lnTo>
                  <a:lnTo>
                    <a:pt x="578" y="973"/>
                  </a:lnTo>
                  <a:lnTo>
                    <a:pt x="578" y="852"/>
                  </a:lnTo>
                  <a:lnTo>
                    <a:pt x="365" y="852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7"/>
            <p:cNvSpPr/>
            <p:nvPr/>
          </p:nvSpPr>
          <p:spPr>
            <a:xfrm>
              <a:off x="6517679" y="3190089"/>
              <a:ext cx="5951" cy="27228"/>
            </a:xfrm>
            <a:custGeom>
              <a:avLst/>
              <a:gdLst/>
              <a:ahLst/>
              <a:cxnLst/>
              <a:rect l="l" t="t" r="r" b="b"/>
              <a:pathLst>
                <a:path w="153" h="700" extrusionOk="0">
                  <a:moveTo>
                    <a:pt x="1" y="0"/>
                  </a:moveTo>
                  <a:lnTo>
                    <a:pt x="1" y="183"/>
                  </a:lnTo>
                  <a:lnTo>
                    <a:pt x="153" y="183"/>
                  </a:lnTo>
                  <a:lnTo>
                    <a:pt x="153" y="0"/>
                  </a:lnTo>
                  <a:close/>
                  <a:moveTo>
                    <a:pt x="1" y="517"/>
                  </a:moveTo>
                  <a:lnTo>
                    <a:pt x="1" y="699"/>
                  </a:lnTo>
                  <a:lnTo>
                    <a:pt x="153" y="699"/>
                  </a:lnTo>
                  <a:lnTo>
                    <a:pt x="153" y="517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7"/>
            <p:cNvSpPr/>
            <p:nvPr/>
          </p:nvSpPr>
          <p:spPr>
            <a:xfrm>
              <a:off x="6531876" y="3179431"/>
              <a:ext cx="27228" cy="37886"/>
            </a:xfrm>
            <a:custGeom>
              <a:avLst/>
              <a:gdLst/>
              <a:ahLst/>
              <a:cxnLst/>
              <a:rect l="l" t="t" r="r" b="b"/>
              <a:pathLst>
                <a:path w="700" h="974" extrusionOk="0">
                  <a:moveTo>
                    <a:pt x="456" y="122"/>
                  </a:moveTo>
                  <a:lnTo>
                    <a:pt x="456" y="639"/>
                  </a:lnTo>
                  <a:lnTo>
                    <a:pt x="122" y="639"/>
                  </a:lnTo>
                  <a:lnTo>
                    <a:pt x="456" y="122"/>
                  </a:lnTo>
                  <a:close/>
                  <a:moveTo>
                    <a:pt x="395" y="1"/>
                  </a:moveTo>
                  <a:lnTo>
                    <a:pt x="0" y="609"/>
                  </a:lnTo>
                  <a:lnTo>
                    <a:pt x="0" y="730"/>
                  </a:lnTo>
                  <a:lnTo>
                    <a:pt x="456" y="730"/>
                  </a:lnTo>
                  <a:lnTo>
                    <a:pt x="456" y="973"/>
                  </a:lnTo>
                  <a:lnTo>
                    <a:pt x="578" y="973"/>
                  </a:lnTo>
                  <a:lnTo>
                    <a:pt x="578" y="730"/>
                  </a:lnTo>
                  <a:lnTo>
                    <a:pt x="699" y="730"/>
                  </a:lnTo>
                  <a:lnTo>
                    <a:pt x="699" y="639"/>
                  </a:lnTo>
                  <a:lnTo>
                    <a:pt x="578" y="639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7"/>
            <p:cNvSpPr/>
            <p:nvPr/>
          </p:nvSpPr>
          <p:spPr>
            <a:xfrm>
              <a:off x="6566145" y="3178264"/>
              <a:ext cx="26061" cy="40220"/>
            </a:xfrm>
            <a:custGeom>
              <a:avLst/>
              <a:gdLst/>
              <a:ahLst/>
              <a:cxnLst/>
              <a:rect l="l" t="t" r="r" b="b"/>
              <a:pathLst>
                <a:path w="670" h="1034" extrusionOk="0">
                  <a:moveTo>
                    <a:pt x="335" y="122"/>
                  </a:moveTo>
                  <a:cubicBezTo>
                    <a:pt x="396" y="122"/>
                    <a:pt x="457" y="152"/>
                    <a:pt x="487" y="213"/>
                  </a:cubicBezTo>
                  <a:cubicBezTo>
                    <a:pt x="517" y="274"/>
                    <a:pt x="517" y="396"/>
                    <a:pt x="517" y="517"/>
                  </a:cubicBezTo>
                  <a:cubicBezTo>
                    <a:pt x="517" y="639"/>
                    <a:pt x="517" y="760"/>
                    <a:pt x="487" y="821"/>
                  </a:cubicBezTo>
                  <a:cubicBezTo>
                    <a:pt x="457" y="882"/>
                    <a:pt x="396" y="912"/>
                    <a:pt x="335" y="912"/>
                  </a:cubicBezTo>
                  <a:cubicBezTo>
                    <a:pt x="274" y="912"/>
                    <a:pt x="214" y="882"/>
                    <a:pt x="183" y="821"/>
                  </a:cubicBezTo>
                  <a:cubicBezTo>
                    <a:pt x="153" y="760"/>
                    <a:pt x="122" y="639"/>
                    <a:pt x="122" y="517"/>
                  </a:cubicBezTo>
                  <a:cubicBezTo>
                    <a:pt x="122" y="396"/>
                    <a:pt x="153" y="274"/>
                    <a:pt x="183" y="213"/>
                  </a:cubicBezTo>
                  <a:cubicBezTo>
                    <a:pt x="214" y="152"/>
                    <a:pt x="274" y="122"/>
                    <a:pt x="335" y="122"/>
                  </a:cubicBezTo>
                  <a:close/>
                  <a:moveTo>
                    <a:pt x="335" y="0"/>
                  </a:moveTo>
                  <a:cubicBezTo>
                    <a:pt x="214" y="0"/>
                    <a:pt x="122" y="61"/>
                    <a:pt x="92" y="152"/>
                  </a:cubicBezTo>
                  <a:cubicBezTo>
                    <a:pt x="31" y="213"/>
                    <a:pt x="1" y="365"/>
                    <a:pt x="1" y="517"/>
                  </a:cubicBezTo>
                  <a:cubicBezTo>
                    <a:pt x="1" y="669"/>
                    <a:pt x="31" y="791"/>
                    <a:pt x="92" y="882"/>
                  </a:cubicBezTo>
                  <a:cubicBezTo>
                    <a:pt x="122" y="973"/>
                    <a:pt x="214" y="1034"/>
                    <a:pt x="335" y="1034"/>
                  </a:cubicBezTo>
                  <a:cubicBezTo>
                    <a:pt x="426" y="1034"/>
                    <a:pt x="517" y="973"/>
                    <a:pt x="578" y="882"/>
                  </a:cubicBezTo>
                  <a:cubicBezTo>
                    <a:pt x="639" y="791"/>
                    <a:pt x="669" y="669"/>
                    <a:pt x="669" y="517"/>
                  </a:cubicBezTo>
                  <a:cubicBezTo>
                    <a:pt x="669" y="365"/>
                    <a:pt x="639" y="213"/>
                    <a:pt x="578" y="152"/>
                  </a:cubicBezTo>
                  <a:cubicBezTo>
                    <a:pt x="517" y="61"/>
                    <a:pt x="426" y="0"/>
                    <a:pt x="33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7"/>
            <p:cNvSpPr/>
            <p:nvPr/>
          </p:nvSpPr>
          <p:spPr>
            <a:xfrm>
              <a:off x="6485744" y="2594179"/>
              <a:ext cx="23689" cy="37886"/>
            </a:xfrm>
            <a:custGeom>
              <a:avLst/>
              <a:gdLst/>
              <a:ahLst/>
              <a:cxnLst/>
              <a:rect l="l" t="t" r="r" b="b"/>
              <a:pathLst>
                <a:path w="609" h="974" extrusionOk="0">
                  <a:moveTo>
                    <a:pt x="1" y="1"/>
                  </a:moveTo>
                  <a:lnTo>
                    <a:pt x="1" y="974"/>
                  </a:lnTo>
                  <a:lnTo>
                    <a:pt x="609" y="974"/>
                  </a:lnTo>
                  <a:lnTo>
                    <a:pt x="609" y="882"/>
                  </a:lnTo>
                  <a:lnTo>
                    <a:pt x="122" y="88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7"/>
            <p:cNvSpPr/>
            <p:nvPr/>
          </p:nvSpPr>
          <p:spPr>
            <a:xfrm>
              <a:off x="6511766" y="2603670"/>
              <a:ext cx="26061" cy="29562"/>
            </a:xfrm>
            <a:custGeom>
              <a:avLst/>
              <a:gdLst/>
              <a:ahLst/>
              <a:cxnLst/>
              <a:rect l="l" t="t" r="r" b="b"/>
              <a:pathLst>
                <a:path w="670" h="760" extrusionOk="0">
                  <a:moveTo>
                    <a:pt x="335" y="91"/>
                  </a:moveTo>
                  <a:cubicBezTo>
                    <a:pt x="396" y="91"/>
                    <a:pt x="456" y="122"/>
                    <a:pt x="487" y="182"/>
                  </a:cubicBezTo>
                  <a:cubicBezTo>
                    <a:pt x="517" y="213"/>
                    <a:pt x="548" y="304"/>
                    <a:pt x="548" y="365"/>
                  </a:cubicBezTo>
                  <a:cubicBezTo>
                    <a:pt x="548" y="456"/>
                    <a:pt x="517" y="517"/>
                    <a:pt x="487" y="578"/>
                  </a:cubicBezTo>
                  <a:cubicBezTo>
                    <a:pt x="456" y="638"/>
                    <a:pt x="396" y="669"/>
                    <a:pt x="335" y="669"/>
                  </a:cubicBezTo>
                  <a:cubicBezTo>
                    <a:pt x="274" y="669"/>
                    <a:pt x="213" y="638"/>
                    <a:pt x="183" y="578"/>
                  </a:cubicBezTo>
                  <a:cubicBezTo>
                    <a:pt x="153" y="547"/>
                    <a:pt x="122" y="456"/>
                    <a:pt x="122" y="365"/>
                  </a:cubicBezTo>
                  <a:cubicBezTo>
                    <a:pt x="122" y="304"/>
                    <a:pt x="153" y="213"/>
                    <a:pt x="183" y="182"/>
                  </a:cubicBezTo>
                  <a:cubicBezTo>
                    <a:pt x="213" y="122"/>
                    <a:pt x="274" y="91"/>
                    <a:pt x="335" y="91"/>
                  </a:cubicBezTo>
                  <a:close/>
                  <a:moveTo>
                    <a:pt x="335" y="0"/>
                  </a:moveTo>
                  <a:cubicBezTo>
                    <a:pt x="213" y="0"/>
                    <a:pt x="153" y="31"/>
                    <a:pt x="92" y="91"/>
                  </a:cubicBezTo>
                  <a:cubicBezTo>
                    <a:pt x="31" y="152"/>
                    <a:pt x="1" y="243"/>
                    <a:pt x="1" y="365"/>
                  </a:cubicBezTo>
                  <a:cubicBezTo>
                    <a:pt x="1" y="486"/>
                    <a:pt x="31" y="578"/>
                    <a:pt x="92" y="669"/>
                  </a:cubicBezTo>
                  <a:cubicBezTo>
                    <a:pt x="153" y="730"/>
                    <a:pt x="213" y="760"/>
                    <a:pt x="335" y="760"/>
                  </a:cubicBezTo>
                  <a:cubicBezTo>
                    <a:pt x="426" y="760"/>
                    <a:pt x="517" y="730"/>
                    <a:pt x="578" y="669"/>
                  </a:cubicBezTo>
                  <a:cubicBezTo>
                    <a:pt x="639" y="578"/>
                    <a:pt x="669" y="486"/>
                    <a:pt x="669" y="365"/>
                  </a:cubicBezTo>
                  <a:cubicBezTo>
                    <a:pt x="669" y="243"/>
                    <a:pt x="639" y="152"/>
                    <a:pt x="578" y="91"/>
                  </a:cubicBezTo>
                  <a:cubicBezTo>
                    <a:pt x="517" y="31"/>
                    <a:pt x="426" y="0"/>
                    <a:pt x="335" y="0"/>
                  </a:cubicBez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7"/>
            <p:cNvSpPr/>
            <p:nvPr/>
          </p:nvSpPr>
          <p:spPr>
            <a:xfrm>
              <a:off x="6544868" y="2603670"/>
              <a:ext cx="16609" cy="28395"/>
            </a:xfrm>
            <a:custGeom>
              <a:avLst/>
              <a:gdLst/>
              <a:ahLst/>
              <a:cxnLst/>
              <a:rect l="l" t="t" r="r" b="b"/>
              <a:pathLst>
                <a:path w="427" h="730" extrusionOk="0">
                  <a:moveTo>
                    <a:pt x="1" y="0"/>
                  </a:moveTo>
                  <a:lnTo>
                    <a:pt x="1" y="730"/>
                  </a:lnTo>
                  <a:lnTo>
                    <a:pt x="122" y="730"/>
                  </a:lnTo>
                  <a:lnTo>
                    <a:pt x="122" y="365"/>
                  </a:lnTo>
                  <a:cubicBezTo>
                    <a:pt x="122" y="274"/>
                    <a:pt x="153" y="213"/>
                    <a:pt x="183" y="182"/>
                  </a:cubicBezTo>
                  <a:cubicBezTo>
                    <a:pt x="213" y="122"/>
                    <a:pt x="274" y="91"/>
                    <a:pt x="335" y="91"/>
                  </a:cubicBezTo>
                  <a:cubicBezTo>
                    <a:pt x="365" y="91"/>
                    <a:pt x="365" y="91"/>
                    <a:pt x="396" y="122"/>
                  </a:cubicBezTo>
                  <a:lnTo>
                    <a:pt x="426" y="122"/>
                  </a:lnTo>
                  <a:lnTo>
                    <a:pt x="426" y="0"/>
                  </a:lnTo>
                  <a:lnTo>
                    <a:pt x="365" y="0"/>
                  </a:lnTo>
                  <a:cubicBezTo>
                    <a:pt x="305" y="0"/>
                    <a:pt x="274" y="0"/>
                    <a:pt x="213" y="31"/>
                  </a:cubicBezTo>
                  <a:cubicBezTo>
                    <a:pt x="183" y="61"/>
                    <a:pt x="153" y="91"/>
                    <a:pt x="122" y="122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7"/>
            <p:cNvSpPr/>
            <p:nvPr/>
          </p:nvSpPr>
          <p:spPr>
            <a:xfrm>
              <a:off x="7183332" y="3432459"/>
              <a:ext cx="685763" cy="668026"/>
            </a:xfrm>
            <a:custGeom>
              <a:avLst/>
              <a:gdLst/>
              <a:ahLst/>
              <a:cxnLst/>
              <a:rect l="l" t="t" r="r" b="b"/>
              <a:pathLst>
                <a:path w="17630" h="17174" fill="none" extrusionOk="0">
                  <a:moveTo>
                    <a:pt x="15745" y="17174"/>
                  </a:moveTo>
                  <a:lnTo>
                    <a:pt x="1885" y="17174"/>
                  </a:lnTo>
                  <a:cubicBezTo>
                    <a:pt x="851" y="17174"/>
                    <a:pt x="0" y="16323"/>
                    <a:pt x="0" y="15259"/>
                  </a:cubicBezTo>
                  <a:lnTo>
                    <a:pt x="0" y="1915"/>
                  </a:lnTo>
                  <a:cubicBezTo>
                    <a:pt x="0" y="851"/>
                    <a:pt x="851" y="0"/>
                    <a:pt x="1885" y="0"/>
                  </a:cubicBezTo>
                  <a:lnTo>
                    <a:pt x="15745" y="0"/>
                  </a:lnTo>
                  <a:cubicBezTo>
                    <a:pt x="16779" y="0"/>
                    <a:pt x="17630" y="851"/>
                    <a:pt x="17630" y="1915"/>
                  </a:cubicBezTo>
                  <a:lnTo>
                    <a:pt x="17630" y="15259"/>
                  </a:lnTo>
                  <a:cubicBezTo>
                    <a:pt x="17630" y="16323"/>
                    <a:pt x="16779" y="17174"/>
                    <a:pt x="15745" y="1717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7"/>
            <p:cNvSpPr/>
            <p:nvPr/>
          </p:nvSpPr>
          <p:spPr>
            <a:xfrm>
              <a:off x="6416001" y="3424174"/>
              <a:ext cx="685763" cy="668065"/>
            </a:xfrm>
            <a:custGeom>
              <a:avLst/>
              <a:gdLst/>
              <a:ahLst/>
              <a:cxnLst/>
              <a:rect l="l" t="t" r="r" b="b"/>
              <a:pathLst>
                <a:path w="17630" h="17175" fill="none" extrusionOk="0">
                  <a:moveTo>
                    <a:pt x="15715" y="17174"/>
                  </a:moveTo>
                  <a:lnTo>
                    <a:pt x="1885" y="17174"/>
                  </a:lnTo>
                  <a:cubicBezTo>
                    <a:pt x="852" y="17174"/>
                    <a:pt x="0" y="16323"/>
                    <a:pt x="0" y="15290"/>
                  </a:cubicBezTo>
                  <a:lnTo>
                    <a:pt x="0" y="1916"/>
                  </a:lnTo>
                  <a:cubicBezTo>
                    <a:pt x="0" y="852"/>
                    <a:pt x="852" y="1"/>
                    <a:pt x="1885" y="1"/>
                  </a:cubicBezTo>
                  <a:lnTo>
                    <a:pt x="15715" y="1"/>
                  </a:lnTo>
                  <a:cubicBezTo>
                    <a:pt x="16779" y="1"/>
                    <a:pt x="17630" y="852"/>
                    <a:pt x="17630" y="1916"/>
                  </a:cubicBezTo>
                  <a:lnTo>
                    <a:pt x="17630" y="15290"/>
                  </a:lnTo>
                  <a:cubicBezTo>
                    <a:pt x="17630" y="16323"/>
                    <a:pt x="16779" y="17174"/>
                    <a:pt x="15715" y="1717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7"/>
            <p:cNvSpPr/>
            <p:nvPr/>
          </p:nvSpPr>
          <p:spPr>
            <a:xfrm>
              <a:off x="6638261" y="3638188"/>
              <a:ext cx="240075" cy="240036"/>
            </a:xfrm>
            <a:custGeom>
              <a:avLst/>
              <a:gdLst/>
              <a:ahLst/>
              <a:cxnLst/>
              <a:rect l="l" t="t" r="r" b="b"/>
              <a:pathLst>
                <a:path w="6172" h="6171" fill="none" extrusionOk="0">
                  <a:moveTo>
                    <a:pt x="5077" y="1125"/>
                  </a:moveTo>
                  <a:cubicBezTo>
                    <a:pt x="6171" y="2219"/>
                    <a:pt x="6171" y="3982"/>
                    <a:pt x="5077" y="5076"/>
                  </a:cubicBezTo>
                  <a:cubicBezTo>
                    <a:pt x="3983" y="6171"/>
                    <a:pt x="2189" y="6171"/>
                    <a:pt x="1095" y="5076"/>
                  </a:cubicBezTo>
                  <a:cubicBezTo>
                    <a:pt x="1" y="3982"/>
                    <a:pt x="1" y="2219"/>
                    <a:pt x="1095" y="1125"/>
                  </a:cubicBezTo>
                  <a:cubicBezTo>
                    <a:pt x="2189" y="0"/>
                    <a:pt x="3983" y="0"/>
                    <a:pt x="5077" y="112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7"/>
            <p:cNvSpPr/>
            <p:nvPr/>
          </p:nvSpPr>
          <p:spPr>
            <a:xfrm>
              <a:off x="6734027" y="3717383"/>
              <a:ext cx="70988" cy="82813"/>
            </a:xfrm>
            <a:custGeom>
              <a:avLst/>
              <a:gdLst/>
              <a:ahLst/>
              <a:cxnLst/>
              <a:rect l="l" t="t" r="r" b="b"/>
              <a:pathLst>
                <a:path w="1825" h="2129" fill="none" extrusionOk="0">
                  <a:moveTo>
                    <a:pt x="1703" y="882"/>
                  </a:moveTo>
                  <a:lnTo>
                    <a:pt x="305" y="92"/>
                  </a:lnTo>
                  <a:cubicBezTo>
                    <a:pt x="183" y="1"/>
                    <a:pt x="1" y="92"/>
                    <a:pt x="1" y="274"/>
                  </a:cubicBezTo>
                  <a:lnTo>
                    <a:pt x="1" y="1855"/>
                  </a:lnTo>
                  <a:cubicBezTo>
                    <a:pt x="1" y="2007"/>
                    <a:pt x="183" y="2128"/>
                    <a:pt x="305" y="2037"/>
                  </a:cubicBezTo>
                  <a:lnTo>
                    <a:pt x="1703" y="1247"/>
                  </a:lnTo>
                  <a:cubicBezTo>
                    <a:pt x="1825" y="1156"/>
                    <a:pt x="1825" y="973"/>
                    <a:pt x="1703" y="88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7"/>
            <p:cNvSpPr/>
            <p:nvPr/>
          </p:nvSpPr>
          <p:spPr>
            <a:xfrm>
              <a:off x="7406798" y="3638188"/>
              <a:ext cx="238870" cy="240036"/>
            </a:xfrm>
            <a:custGeom>
              <a:avLst/>
              <a:gdLst/>
              <a:ahLst/>
              <a:cxnLst/>
              <a:rect l="l" t="t" r="r" b="b"/>
              <a:pathLst>
                <a:path w="6141" h="6171" fill="none" extrusionOk="0">
                  <a:moveTo>
                    <a:pt x="5046" y="1125"/>
                  </a:moveTo>
                  <a:cubicBezTo>
                    <a:pt x="6140" y="2219"/>
                    <a:pt x="6140" y="3982"/>
                    <a:pt x="5046" y="5076"/>
                  </a:cubicBezTo>
                  <a:cubicBezTo>
                    <a:pt x="3952" y="6171"/>
                    <a:pt x="2189" y="6171"/>
                    <a:pt x="1094" y="5076"/>
                  </a:cubicBezTo>
                  <a:cubicBezTo>
                    <a:pt x="0" y="3982"/>
                    <a:pt x="0" y="2219"/>
                    <a:pt x="1094" y="1125"/>
                  </a:cubicBezTo>
                  <a:cubicBezTo>
                    <a:pt x="2189" y="0"/>
                    <a:pt x="3952" y="0"/>
                    <a:pt x="5046" y="112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7"/>
            <p:cNvSpPr/>
            <p:nvPr/>
          </p:nvSpPr>
          <p:spPr>
            <a:xfrm>
              <a:off x="7501358" y="3717383"/>
              <a:ext cx="72155" cy="82813"/>
            </a:xfrm>
            <a:custGeom>
              <a:avLst/>
              <a:gdLst/>
              <a:ahLst/>
              <a:cxnLst/>
              <a:rect l="l" t="t" r="r" b="b"/>
              <a:pathLst>
                <a:path w="1855" h="2129" fill="none" extrusionOk="0">
                  <a:moveTo>
                    <a:pt x="1703" y="882"/>
                  </a:moveTo>
                  <a:lnTo>
                    <a:pt x="335" y="92"/>
                  </a:lnTo>
                  <a:cubicBezTo>
                    <a:pt x="183" y="1"/>
                    <a:pt x="1" y="92"/>
                    <a:pt x="1" y="274"/>
                  </a:cubicBezTo>
                  <a:lnTo>
                    <a:pt x="1" y="1855"/>
                  </a:lnTo>
                  <a:cubicBezTo>
                    <a:pt x="1" y="2007"/>
                    <a:pt x="183" y="2128"/>
                    <a:pt x="335" y="2037"/>
                  </a:cubicBezTo>
                  <a:lnTo>
                    <a:pt x="1703" y="1247"/>
                  </a:lnTo>
                  <a:cubicBezTo>
                    <a:pt x="1855" y="1156"/>
                    <a:pt x="1855" y="973"/>
                    <a:pt x="1703" y="88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7"/>
            <p:cNvSpPr/>
            <p:nvPr/>
          </p:nvSpPr>
          <p:spPr>
            <a:xfrm>
              <a:off x="5046887" y="1121053"/>
              <a:ext cx="1632800" cy="3420452"/>
            </a:xfrm>
            <a:custGeom>
              <a:avLst/>
              <a:gdLst/>
              <a:ahLst/>
              <a:cxnLst/>
              <a:rect l="l" t="t" r="r" b="b"/>
              <a:pathLst>
                <a:path w="41977" h="87935" extrusionOk="0">
                  <a:moveTo>
                    <a:pt x="37144" y="87934"/>
                  </a:moveTo>
                  <a:lnTo>
                    <a:pt x="4833" y="87934"/>
                  </a:lnTo>
                  <a:cubicBezTo>
                    <a:pt x="2158" y="87934"/>
                    <a:pt x="0" y="85776"/>
                    <a:pt x="0" y="83132"/>
                  </a:cubicBezTo>
                  <a:lnTo>
                    <a:pt x="0" y="4803"/>
                  </a:lnTo>
                  <a:cubicBezTo>
                    <a:pt x="0" y="2158"/>
                    <a:pt x="2158" y="0"/>
                    <a:pt x="4833" y="0"/>
                  </a:cubicBezTo>
                  <a:lnTo>
                    <a:pt x="37144" y="0"/>
                  </a:lnTo>
                  <a:cubicBezTo>
                    <a:pt x="39788" y="0"/>
                    <a:pt x="41977" y="2158"/>
                    <a:pt x="41977" y="4803"/>
                  </a:cubicBezTo>
                  <a:lnTo>
                    <a:pt x="41977" y="83132"/>
                  </a:lnTo>
                  <a:cubicBezTo>
                    <a:pt x="41977" y="85776"/>
                    <a:pt x="39788" y="87934"/>
                    <a:pt x="37144" y="87934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0800025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7"/>
            <p:cNvSpPr/>
            <p:nvPr/>
          </p:nvSpPr>
          <p:spPr>
            <a:xfrm>
              <a:off x="5136740" y="2516151"/>
              <a:ext cx="1453094" cy="280256"/>
            </a:xfrm>
            <a:custGeom>
              <a:avLst/>
              <a:gdLst/>
              <a:ahLst/>
              <a:cxnLst/>
              <a:rect l="l" t="t" r="r" b="b"/>
              <a:pathLst>
                <a:path w="37357" h="7205" extrusionOk="0">
                  <a:moveTo>
                    <a:pt x="1885" y="1"/>
                  </a:moveTo>
                  <a:cubicBezTo>
                    <a:pt x="851" y="1"/>
                    <a:pt x="0" y="882"/>
                    <a:pt x="0" y="1916"/>
                  </a:cubicBezTo>
                  <a:lnTo>
                    <a:pt x="0" y="5320"/>
                  </a:lnTo>
                  <a:cubicBezTo>
                    <a:pt x="0" y="6354"/>
                    <a:pt x="851" y="7205"/>
                    <a:pt x="1885" y="7205"/>
                  </a:cubicBezTo>
                  <a:lnTo>
                    <a:pt x="35442" y="7205"/>
                  </a:lnTo>
                  <a:cubicBezTo>
                    <a:pt x="36506" y="7205"/>
                    <a:pt x="37357" y="6354"/>
                    <a:pt x="37357" y="5320"/>
                  </a:cubicBezTo>
                  <a:lnTo>
                    <a:pt x="37357" y="1916"/>
                  </a:lnTo>
                  <a:cubicBezTo>
                    <a:pt x="37357" y="882"/>
                    <a:pt x="36506" y="1"/>
                    <a:pt x="3544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7"/>
            <p:cNvSpPr/>
            <p:nvPr/>
          </p:nvSpPr>
          <p:spPr>
            <a:xfrm>
              <a:off x="5240791" y="2656843"/>
              <a:ext cx="756712" cy="39"/>
            </a:xfrm>
            <a:custGeom>
              <a:avLst/>
              <a:gdLst/>
              <a:ahLst/>
              <a:cxnLst/>
              <a:rect l="l" t="t" r="r" b="b"/>
              <a:pathLst>
                <a:path w="19454" h="1" fill="none" extrusionOk="0">
                  <a:moveTo>
                    <a:pt x="0" y="1"/>
                  </a:moveTo>
                  <a:lnTo>
                    <a:pt x="19453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7"/>
            <p:cNvSpPr/>
            <p:nvPr/>
          </p:nvSpPr>
          <p:spPr>
            <a:xfrm>
              <a:off x="5136740" y="2915784"/>
              <a:ext cx="1453094" cy="280256"/>
            </a:xfrm>
            <a:custGeom>
              <a:avLst/>
              <a:gdLst/>
              <a:ahLst/>
              <a:cxnLst/>
              <a:rect l="l" t="t" r="r" b="b"/>
              <a:pathLst>
                <a:path w="37357" h="7205" extrusionOk="0">
                  <a:moveTo>
                    <a:pt x="1885" y="1"/>
                  </a:moveTo>
                  <a:cubicBezTo>
                    <a:pt x="851" y="1"/>
                    <a:pt x="0" y="852"/>
                    <a:pt x="0" y="1915"/>
                  </a:cubicBezTo>
                  <a:lnTo>
                    <a:pt x="0" y="5289"/>
                  </a:lnTo>
                  <a:cubicBezTo>
                    <a:pt x="0" y="6353"/>
                    <a:pt x="851" y="7204"/>
                    <a:pt x="1885" y="7204"/>
                  </a:cubicBezTo>
                  <a:lnTo>
                    <a:pt x="35442" y="7204"/>
                  </a:lnTo>
                  <a:cubicBezTo>
                    <a:pt x="36506" y="7204"/>
                    <a:pt x="37357" y="6353"/>
                    <a:pt x="37357" y="5289"/>
                  </a:cubicBezTo>
                  <a:lnTo>
                    <a:pt x="37357" y="1915"/>
                  </a:lnTo>
                  <a:cubicBezTo>
                    <a:pt x="37357" y="852"/>
                    <a:pt x="36506" y="1"/>
                    <a:pt x="3544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7"/>
            <p:cNvSpPr/>
            <p:nvPr/>
          </p:nvSpPr>
          <p:spPr>
            <a:xfrm>
              <a:off x="5240791" y="3056476"/>
              <a:ext cx="541531" cy="39"/>
            </a:xfrm>
            <a:custGeom>
              <a:avLst/>
              <a:gdLst/>
              <a:ahLst/>
              <a:cxnLst/>
              <a:rect l="l" t="t" r="r" b="b"/>
              <a:pathLst>
                <a:path w="13922" h="1" fill="none" extrusionOk="0">
                  <a:moveTo>
                    <a:pt x="0" y="1"/>
                  </a:moveTo>
                  <a:lnTo>
                    <a:pt x="13921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7"/>
            <p:cNvSpPr/>
            <p:nvPr/>
          </p:nvSpPr>
          <p:spPr>
            <a:xfrm>
              <a:off x="5750348" y="1643602"/>
              <a:ext cx="225878" cy="234163"/>
            </a:xfrm>
            <a:custGeom>
              <a:avLst/>
              <a:gdLst/>
              <a:ahLst/>
              <a:cxnLst/>
              <a:rect l="l" t="t" r="r" b="b"/>
              <a:pathLst>
                <a:path w="5807" h="6020" fill="none" extrusionOk="0">
                  <a:moveTo>
                    <a:pt x="5806" y="6019"/>
                  </a:moveTo>
                  <a:cubicBezTo>
                    <a:pt x="5806" y="4712"/>
                    <a:pt x="4925" y="3314"/>
                    <a:pt x="3739" y="2858"/>
                  </a:cubicBezTo>
                  <a:cubicBezTo>
                    <a:pt x="4165" y="2585"/>
                    <a:pt x="4438" y="2098"/>
                    <a:pt x="4438" y="1551"/>
                  </a:cubicBezTo>
                  <a:cubicBezTo>
                    <a:pt x="4438" y="700"/>
                    <a:pt x="3739" y="1"/>
                    <a:pt x="2888" y="1"/>
                  </a:cubicBezTo>
                  <a:cubicBezTo>
                    <a:pt x="2037" y="1"/>
                    <a:pt x="1338" y="700"/>
                    <a:pt x="1338" y="1551"/>
                  </a:cubicBezTo>
                  <a:cubicBezTo>
                    <a:pt x="1338" y="2098"/>
                    <a:pt x="1642" y="2585"/>
                    <a:pt x="2068" y="2858"/>
                  </a:cubicBezTo>
                  <a:cubicBezTo>
                    <a:pt x="852" y="3314"/>
                    <a:pt x="1" y="4712"/>
                    <a:pt x="1" y="601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7"/>
            <p:cNvSpPr/>
            <p:nvPr/>
          </p:nvSpPr>
          <p:spPr>
            <a:xfrm>
              <a:off x="5511517" y="2008966"/>
              <a:ext cx="703539" cy="39"/>
            </a:xfrm>
            <a:custGeom>
              <a:avLst/>
              <a:gdLst/>
              <a:ahLst/>
              <a:cxnLst/>
              <a:rect l="l" t="t" r="r" b="b"/>
              <a:pathLst>
                <a:path w="18087" h="1" fill="none" extrusionOk="0">
                  <a:moveTo>
                    <a:pt x="1" y="0"/>
                  </a:moveTo>
                  <a:lnTo>
                    <a:pt x="1808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7"/>
            <p:cNvSpPr/>
            <p:nvPr/>
          </p:nvSpPr>
          <p:spPr>
            <a:xfrm>
              <a:off x="5645130" y="2082249"/>
              <a:ext cx="436313" cy="39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7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7"/>
            <p:cNvSpPr/>
            <p:nvPr/>
          </p:nvSpPr>
          <p:spPr>
            <a:xfrm>
              <a:off x="5467796" y="3504575"/>
              <a:ext cx="790981" cy="274344"/>
            </a:xfrm>
            <a:custGeom>
              <a:avLst/>
              <a:gdLst/>
              <a:ahLst/>
              <a:cxnLst/>
              <a:rect l="l" t="t" r="r" b="b"/>
              <a:pathLst>
                <a:path w="20335" h="7053" extrusionOk="0">
                  <a:moveTo>
                    <a:pt x="3526" y="7052"/>
                  </a:moveTo>
                  <a:cubicBezTo>
                    <a:pt x="1581" y="7052"/>
                    <a:pt x="0" y="5472"/>
                    <a:pt x="0" y="3526"/>
                  </a:cubicBezTo>
                  <a:cubicBezTo>
                    <a:pt x="0" y="1581"/>
                    <a:pt x="1581" y="1"/>
                    <a:pt x="3526" y="1"/>
                  </a:cubicBezTo>
                  <a:lnTo>
                    <a:pt x="16809" y="1"/>
                  </a:lnTo>
                  <a:cubicBezTo>
                    <a:pt x="18754" y="1"/>
                    <a:pt x="20335" y="1581"/>
                    <a:pt x="20335" y="3526"/>
                  </a:cubicBezTo>
                  <a:cubicBezTo>
                    <a:pt x="20335" y="5472"/>
                    <a:pt x="18754" y="7052"/>
                    <a:pt x="16809" y="7052"/>
                  </a:cubicBezTo>
                  <a:lnTo>
                    <a:pt x="3526" y="7052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7"/>
            <p:cNvSpPr/>
            <p:nvPr/>
          </p:nvSpPr>
          <p:spPr>
            <a:xfrm>
              <a:off x="5659328" y="4422051"/>
              <a:ext cx="406751" cy="39"/>
            </a:xfrm>
            <a:custGeom>
              <a:avLst/>
              <a:gdLst/>
              <a:ahLst/>
              <a:cxnLst/>
              <a:rect l="l" t="t" r="r" b="b"/>
              <a:pathLst>
                <a:path w="10457" h="1" fill="none" extrusionOk="0">
                  <a:moveTo>
                    <a:pt x="0" y="1"/>
                  </a:moveTo>
                  <a:lnTo>
                    <a:pt x="10456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7"/>
            <p:cNvSpPr/>
            <p:nvPr/>
          </p:nvSpPr>
          <p:spPr>
            <a:xfrm>
              <a:off x="7727197" y="1409517"/>
              <a:ext cx="877294" cy="1054667"/>
            </a:xfrm>
            <a:custGeom>
              <a:avLst/>
              <a:gdLst/>
              <a:ahLst/>
              <a:cxnLst/>
              <a:rect l="l" t="t" r="r" b="b"/>
              <a:pathLst>
                <a:path w="22554" h="27114" extrusionOk="0">
                  <a:moveTo>
                    <a:pt x="17751" y="27113"/>
                  </a:moveTo>
                  <a:lnTo>
                    <a:pt x="4833" y="27113"/>
                  </a:lnTo>
                  <a:cubicBezTo>
                    <a:pt x="2158" y="27113"/>
                    <a:pt x="0" y="24955"/>
                    <a:pt x="0" y="22281"/>
                  </a:cubicBezTo>
                  <a:lnTo>
                    <a:pt x="0" y="4833"/>
                  </a:lnTo>
                  <a:cubicBezTo>
                    <a:pt x="0" y="2159"/>
                    <a:pt x="2158" y="1"/>
                    <a:pt x="4833" y="1"/>
                  </a:cubicBezTo>
                  <a:lnTo>
                    <a:pt x="17751" y="1"/>
                  </a:lnTo>
                  <a:cubicBezTo>
                    <a:pt x="20396" y="1"/>
                    <a:pt x="22554" y="2159"/>
                    <a:pt x="22554" y="4833"/>
                  </a:cubicBezTo>
                  <a:lnTo>
                    <a:pt x="22554" y="22281"/>
                  </a:lnTo>
                  <a:cubicBezTo>
                    <a:pt x="22554" y="24955"/>
                    <a:pt x="20396" y="27113"/>
                    <a:pt x="17751" y="27113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0025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7"/>
            <p:cNvSpPr/>
            <p:nvPr/>
          </p:nvSpPr>
          <p:spPr>
            <a:xfrm>
              <a:off x="7802852" y="1590429"/>
              <a:ext cx="185658" cy="185658"/>
            </a:xfrm>
            <a:custGeom>
              <a:avLst/>
              <a:gdLst/>
              <a:ahLst/>
              <a:cxnLst/>
              <a:rect l="l" t="t" r="r" b="b"/>
              <a:pathLst>
                <a:path w="4773" h="4773" fill="none" extrusionOk="0">
                  <a:moveTo>
                    <a:pt x="4773" y="2401"/>
                  </a:moveTo>
                  <a:cubicBezTo>
                    <a:pt x="4773" y="1064"/>
                    <a:pt x="3709" y="0"/>
                    <a:pt x="2372" y="0"/>
                  </a:cubicBezTo>
                  <a:cubicBezTo>
                    <a:pt x="1065" y="0"/>
                    <a:pt x="1" y="1064"/>
                    <a:pt x="1" y="2401"/>
                  </a:cubicBezTo>
                  <a:cubicBezTo>
                    <a:pt x="1" y="3708"/>
                    <a:pt x="1065" y="4772"/>
                    <a:pt x="2372" y="4772"/>
                  </a:cubicBezTo>
                  <a:cubicBezTo>
                    <a:pt x="3709" y="4772"/>
                    <a:pt x="4773" y="3708"/>
                    <a:pt x="4773" y="240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7"/>
            <p:cNvSpPr/>
            <p:nvPr/>
          </p:nvSpPr>
          <p:spPr>
            <a:xfrm>
              <a:off x="8054675" y="1683822"/>
              <a:ext cx="465875" cy="39"/>
            </a:xfrm>
            <a:custGeom>
              <a:avLst/>
              <a:gdLst/>
              <a:ahLst/>
              <a:cxnLst/>
              <a:rect l="l" t="t" r="r" b="b"/>
              <a:pathLst>
                <a:path w="11977" h="1" fill="none" extrusionOk="0">
                  <a:moveTo>
                    <a:pt x="1" y="0"/>
                  </a:moveTo>
                  <a:lnTo>
                    <a:pt x="11977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7"/>
            <p:cNvSpPr/>
            <p:nvPr/>
          </p:nvSpPr>
          <p:spPr>
            <a:xfrm>
              <a:off x="8053508" y="1683822"/>
              <a:ext cx="245949" cy="39"/>
            </a:xfrm>
            <a:custGeom>
              <a:avLst/>
              <a:gdLst/>
              <a:ahLst/>
              <a:cxnLst/>
              <a:rect l="l" t="t" r="r" b="b"/>
              <a:pathLst>
                <a:path w="6323" h="1" fill="none" extrusionOk="0">
                  <a:moveTo>
                    <a:pt x="1" y="0"/>
                  </a:moveTo>
                  <a:lnTo>
                    <a:pt x="6323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7"/>
            <p:cNvSpPr/>
            <p:nvPr/>
          </p:nvSpPr>
          <p:spPr>
            <a:xfrm>
              <a:off x="7800480" y="1844624"/>
              <a:ext cx="185658" cy="185658"/>
            </a:xfrm>
            <a:custGeom>
              <a:avLst/>
              <a:gdLst/>
              <a:ahLst/>
              <a:cxnLst/>
              <a:rect l="l" t="t" r="r" b="b"/>
              <a:pathLst>
                <a:path w="4773" h="4773" fill="none" extrusionOk="0">
                  <a:moveTo>
                    <a:pt x="4773" y="2401"/>
                  </a:moveTo>
                  <a:cubicBezTo>
                    <a:pt x="4773" y="1094"/>
                    <a:pt x="3679" y="0"/>
                    <a:pt x="2372" y="0"/>
                  </a:cubicBezTo>
                  <a:cubicBezTo>
                    <a:pt x="1065" y="0"/>
                    <a:pt x="1" y="1094"/>
                    <a:pt x="1" y="2401"/>
                  </a:cubicBezTo>
                  <a:cubicBezTo>
                    <a:pt x="1" y="3708"/>
                    <a:pt x="1065" y="4772"/>
                    <a:pt x="2372" y="4772"/>
                  </a:cubicBezTo>
                  <a:cubicBezTo>
                    <a:pt x="3679" y="4772"/>
                    <a:pt x="4773" y="3708"/>
                    <a:pt x="4773" y="240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7"/>
            <p:cNvSpPr/>
            <p:nvPr/>
          </p:nvSpPr>
          <p:spPr>
            <a:xfrm>
              <a:off x="8052341" y="1938017"/>
              <a:ext cx="464670" cy="39"/>
            </a:xfrm>
            <a:custGeom>
              <a:avLst/>
              <a:gdLst/>
              <a:ahLst/>
              <a:cxnLst/>
              <a:rect l="l" t="t" r="r" b="b"/>
              <a:pathLst>
                <a:path w="11946" h="1" fill="none" extrusionOk="0">
                  <a:moveTo>
                    <a:pt x="0" y="0"/>
                  </a:moveTo>
                  <a:lnTo>
                    <a:pt x="11946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7"/>
            <p:cNvSpPr/>
            <p:nvPr/>
          </p:nvSpPr>
          <p:spPr>
            <a:xfrm>
              <a:off x="8052341" y="1938017"/>
              <a:ext cx="347627" cy="39"/>
            </a:xfrm>
            <a:custGeom>
              <a:avLst/>
              <a:gdLst/>
              <a:ahLst/>
              <a:cxnLst/>
              <a:rect l="l" t="t" r="r" b="b"/>
              <a:pathLst>
                <a:path w="8937" h="1" fill="none" extrusionOk="0">
                  <a:moveTo>
                    <a:pt x="0" y="0"/>
                  </a:moveTo>
                  <a:lnTo>
                    <a:pt x="8936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7"/>
            <p:cNvSpPr/>
            <p:nvPr/>
          </p:nvSpPr>
          <p:spPr>
            <a:xfrm>
              <a:off x="7800480" y="2099987"/>
              <a:ext cx="185658" cy="184491"/>
            </a:xfrm>
            <a:custGeom>
              <a:avLst/>
              <a:gdLst/>
              <a:ahLst/>
              <a:cxnLst/>
              <a:rect l="l" t="t" r="r" b="b"/>
              <a:pathLst>
                <a:path w="4773" h="4743" fill="none" extrusionOk="0">
                  <a:moveTo>
                    <a:pt x="4773" y="2371"/>
                  </a:moveTo>
                  <a:cubicBezTo>
                    <a:pt x="4773" y="1064"/>
                    <a:pt x="3679" y="1"/>
                    <a:pt x="2372" y="1"/>
                  </a:cubicBezTo>
                  <a:cubicBezTo>
                    <a:pt x="1065" y="1"/>
                    <a:pt x="1" y="1064"/>
                    <a:pt x="1" y="2371"/>
                  </a:cubicBezTo>
                  <a:cubicBezTo>
                    <a:pt x="1" y="3678"/>
                    <a:pt x="1065" y="4742"/>
                    <a:pt x="2372" y="4742"/>
                  </a:cubicBezTo>
                  <a:cubicBezTo>
                    <a:pt x="3679" y="4742"/>
                    <a:pt x="4773" y="3678"/>
                    <a:pt x="4773" y="23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7"/>
            <p:cNvSpPr/>
            <p:nvPr/>
          </p:nvSpPr>
          <p:spPr>
            <a:xfrm>
              <a:off x="8052341" y="2192213"/>
              <a:ext cx="464670" cy="39"/>
            </a:xfrm>
            <a:custGeom>
              <a:avLst/>
              <a:gdLst/>
              <a:ahLst/>
              <a:cxnLst/>
              <a:rect l="l" t="t" r="r" b="b"/>
              <a:pathLst>
                <a:path w="11946" h="1" fill="none" extrusionOk="0">
                  <a:moveTo>
                    <a:pt x="0" y="0"/>
                  </a:moveTo>
                  <a:lnTo>
                    <a:pt x="11946" y="0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7"/>
            <p:cNvSpPr/>
            <p:nvPr/>
          </p:nvSpPr>
          <p:spPr>
            <a:xfrm>
              <a:off x="8052341" y="2192213"/>
              <a:ext cx="186825" cy="39"/>
            </a:xfrm>
            <a:custGeom>
              <a:avLst/>
              <a:gdLst/>
              <a:ahLst/>
              <a:cxnLst/>
              <a:rect l="l" t="t" r="r" b="b"/>
              <a:pathLst>
                <a:path w="4803" h="1" fill="none" extrusionOk="0">
                  <a:moveTo>
                    <a:pt x="0" y="0"/>
                  </a:moveTo>
                  <a:lnTo>
                    <a:pt x="4803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7"/>
            <p:cNvSpPr/>
            <p:nvPr/>
          </p:nvSpPr>
          <p:spPr>
            <a:xfrm>
              <a:off x="5509145" y="970870"/>
              <a:ext cx="312191" cy="312191"/>
            </a:xfrm>
            <a:custGeom>
              <a:avLst/>
              <a:gdLst/>
              <a:ahLst/>
              <a:cxnLst/>
              <a:rect l="l" t="t" r="r" b="b"/>
              <a:pathLst>
                <a:path w="8026" h="8026" extrusionOk="0">
                  <a:moveTo>
                    <a:pt x="4013" y="8025"/>
                  </a:moveTo>
                  <a:cubicBezTo>
                    <a:pt x="1794" y="8025"/>
                    <a:pt x="1" y="6232"/>
                    <a:pt x="1" y="4013"/>
                  </a:cubicBezTo>
                  <a:cubicBezTo>
                    <a:pt x="1" y="1794"/>
                    <a:pt x="1794" y="1"/>
                    <a:pt x="4013" y="1"/>
                  </a:cubicBezTo>
                  <a:cubicBezTo>
                    <a:pt x="6232" y="1"/>
                    <a:pt x="8025" y="1794"/>
                    <a:pt x="8025" y="4013"/>
                  </a:cubicBezTo>
                  <a:cubicBezTo>
                    <a:pt x="8025" y="6232"/>
                    <a:pt x="6232" y="8025"/>
                    <a:pt x="4013" y="802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7"/>
            <p:cNvSpPr/>
            <p:nvPr/>
          </p:nvSpPr>
          <p:spPr>
            <a:xfrm>
              <a:off x="5588379" y="1074921"/>
              <a:ext cx="153723" cy="105257"/>
            </a:xfrm>
            <a:custGeom>
              <a:avLst/>
              <a:gdLst/>
              <a:ahLst/>
              <a:cxnLst/>
              <a:rect l="l" t="t" r="r" b="b"/>
              <a:pathLst>
                <a:path w="3952" h="2706" fill="none" extrusionOk="0">
                  <a:moveTo>
                    <a:pt x="1" y="852"/>
                  </a:moveTo>
                  <a:lnTo>
                    <a:pt x="1581" y="2706"/>
                  </a:lnTo>
                  <a:lnTo>
                    <a:pt x="3952" y="1"/>
                  </a:ln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7"/>
            <p:cNvSpPr/>
            <p:nvPr/>
          </p:nvSpPr>
          <p:spPr>
            <a:xfrm>
              <a:off x="7724824" y="605545"/>
              <a:ext cx="637297" cy="637297"/>
            </a:xfrm>
            <a:custGeom>
              <a:avLst/>
              <a:gdLst/>
              <a:ahLst/>
              <a:cxnLst/>
              <a:rect l="l" t="t" r="r" b="b"/>
              <a:pathLst>
                <a:path w="16384" h="16384" extrusionOk="0">
                  <a:moveTo>
                    <a:pt x="5198" y="16384"/>
                  </a:moveTo>
                  <a:cubicBezTo>
                    <a:pt x="2341" y="16384"/>
                    <a:pt x="1" y="14043"/>
                    <a:pt x="1" y="11186"/>
                  </a:cubicBezTo>
                  <a:lnTo>
                    <a:pt x="1" y="5198"/>
                  </a:lnTo>
                  <a:cubicBezTo>
                    <a:pt x="1" y="2341"/>
                    <a:pt x="2341" y="1"/>
                    <a:pt x="5198" y="1"/>
                  </a:cubicBezTo>
                  <a:lnTo>
                    <a:pt x="11186" y="1"/>
                  </a:lnTo>
                  <a:cubicBezTo>
                    <a:pt x="14043" y="1"/>
                    <a:pt x="16384" y="2341"/>
                    <a:pt x="16384" y="5198"/>
                  </a:cubicBezTo>
                  <a:lnTo>
                    <a:pt x="16384" y="11186"/>
                  </a:lnTo>
                  <a:cubicBezTo>
                    <a:pt x="16384" y="14043"/>
                    <a:pt x="14043" y="16384"/>
                    <a:pt x="11186" y="1638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7"/>
            <p:cNvSpPr/>
            <p:nvPr/>
          </p:nvSpPr>
          <p:spPr>
            <a:xfrm>
              <a:off x="7867889" y="748610"/>
              <a:ext cx="351167" cy="351167"/>
            </a:xfrm>
            <a:custGeom>
              <a:avLst/>
              <a:gdLst/>
              <a:ahLst/>
              <a:cxnLst/>
              <a:rect l="l" t="t" r="r" b="b"/>
              <a:pathLst>
                <a:path w="9028" h="9028" fill="none" extrusionOk="0">
                  <a:moveTo>
                    <a:pt x="9028" y="4499"/>
                  </a:moveTo>
                  <a:cubicBezTo>
                    <a:pt x="9028" y="6991"/>
                    <a:pt x="6991" y="9028"/>
                    <a:pt x="4529" y="9028"/>
                  </a:cubicBezTo>
                  <a:cubicBezTo>
                    <a:pt x="2037" y="9028"/>
                    <a:pt x="0" y="6991"/>
                    <a:pt x="0" y="4499"/>
                  </a:cubicBezTo>
                  <a:cubicBezTo>
                    <a:pt x="0" y="2007"/>
                    <a:pt x="2037" y="0"/>
                    <a:pt x="4529" y="0"/>
                  </a:cubicBezTo>
                  <a:cubicBezTo>
                    <a:pt x="6991" y="0"/>
                    <a:pt x="9028" y="2007"/>
                    <a:pt x="9028" y="449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7"/>
            <p:cNvSpPr/>
            <p:nvPr/>
          </p:nvSpPr>
          <p:spPr>
            <a:xfrm>
              <a:off x="7960115" y="825471"/>
              <a:ext cx="166754" cy="171460"/>
            </a:xfrm>
            <a:custGeom>
              <a:avLst/>
              <a:gdLst/>
              <a:ahLst/>
              <a:cxnLst/>
              <a:rect l="l" t="t" r="r" b="b"/>
              <a:pathLst>
                <a:path w="4287" h="4408" fill="none" extrusionOk="0">
                  <a:moveTo>
                    <a:pt x="4286" y="4408"/>
                  </a:moveTo>
                  <a:cubicBezTo>
                    <a:pt x="4286" y="3435"/>
                    <a:pt x="3648" y="2432"/>
                    <a:pt x="2766" y="2097"/>
                  </a:cubicBezTo>
                  <a:cubicBezTo>
                    <a:pt x="3070" y="1885"/>
                    <a:pt x="3283" y="1550"/>
                    <a:pt x="3283" y="1125"/>
                  </a:cubicBezTo>
                  <a:cubicBezTo>
                    <a:pt x="3283" y="487"/>
                    <a:pt x="2766" y="0"/>
                    <a:pt x="2158" y="0"/>
                  </a:cubicBezTo>
                  <a:cubicBezTo>
                    <a:pt x="1520" y="0"/>
                    <a:pt x="1003" y="487"/>
                    <a:pt x="1003" y="1125"/>
                  </a:cubicBezTo>
                  <a:cubicBezTo>
                    <a:pt x="1003" y="1550"/>
                    <a:pt x="1216" y="1885"/>
                    <a:pt x="1520" y="2097"/>
                  </a:cubicBezTo>
                  <a:cubicBezTo>
                    <a:pt x="639" y="2432"/>
                    <a:pt x="0" y="3435"/>
                    <a:pt x="0" y="4408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7"/>
            <p:cNvSpPr/>
            <p:nvPr/>
          </p:nvSpPr>
          <p:spPr>
            <a:xfrm>
              <a:off x="4835245" y="1471014"/>
              <a:ext cx="507262" cy="431568"/>
            </a:xfrm>
            <a:custGeom>
              <a:avLst/>
              <a:gdLst/>
              <a:ahLst/>
              <a:cxnLst/>
              <a:rect l="l" t="t" r="r" b="b"/>
              <a:pathLst>
                <a:path w="13041" h="11095" extrusionOk="0">
                  <a:moveTo>
                    <a:pt x="2949" y="8754"/>
                  </a:moveTo>
                  <a:lnTo>
                    <a:pt x="6201" y="8724"/>
                  </a:lnTo>
                  <a:cubicBezTo>
                    <a:pt x="6687" y="10730"/>
                    <a:pt x="8268" y="11064"/>
                    <a:pt x="9180" y="11095"/>
                  </a:cubicBezTo>
                  <a:cubicBezTo>
                    <a:pt x="9362" y="11095"/>
                    <a:pt x="9454" y="10882"/>
                    <a:pt x="9302" y="10760"/>
                  </a:cubicBezTo>
                  <a:cubicBezTo>
                    <a:pt x="8298" y="10000"/>
                    <a:pt x="8663" y="8693"/>
                    <a:pt x="8663" y="8693"/>
                  </a:cubicBezTo>
                  <a:lnTo>
                    <a:pt x="10153" y="8663"/>
                  </a:lnTo>
                  <a:cubicBezTo>
                    <a:pt x="11733" y="8663"/>
                    <a:pt x="13040" y="7356"/>
                    <a:pt x="13010" y="5775"/>
                  </a:cubicBezTo>
                  <a:lnTo>
                    <a:pt x="12979" y="2888"/>
                  </a:lnTo>
                  <a:cubicBezTo>
                    <a:pt x="12979" y="1307"/>
                    <a:pt x="11642" y="0"/>
                    <a:pt x="10061" y="31"/>
                  </a:cubicBezTo>
                  <a:lnTo>
                    <a:pt x="2858" y="91"/>
                  </a:lnTo>
                  <a:cubicBezTo>
                    <a:pt x="1277" y="122"/>
                    <a:pt x="0" y="1429"/>
                    <a:pt x="31" y="3009"/>
                  </a:cubicBezTo>
                  <a:lnTo>
                    <a:pt x="61" y="5897"/>
                  </a:lnTo>
                  <a:cubicBezTo>
                    <a:pt x="61" y="7477"/>
                    <a:pt x="1368" y="8754"/>
                    <a:pt x="2949" y="8754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0025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7"/>
            <p:cNvSpPr/>
            <p:nvPr/>
          </p:nvSpPr>
          <p:spPr>
            <a:xfrm>
              <a:off x="5178127" y="1599881"/>
              <a:ext cx="74528" cy="73322"/>
            </a:xfrm>
            <a:custGeom>
              <a:avLst/>
              <a:gdLst/>
              <a:ahLst/>
              <a:cxnLst/>
              <a:rect l="l" t="t" r="r" b="b"/>
              <a:pathLst>
                <a:path w="1916" h="1885" extrusionOk="0">
                  <a:moveTo>
                    <a:pt x="942" y="0"/>
                  </a:moveTo>
                  <a:cubicBezTo>
                    <a:pt x="426" y="0"/>
                    <a:pt x="0" y="426"/>
                    <a:pt x="0" y="943"/>
                  </a:cubicBezTo>
                  <a:cubicBezTo>
                    <a:pt x="0" y="1490"/>
                    <a:pt x="426" y="1885"/>
                    <a:pt x="973" y="1885"/>
                  </a:cubicBezTo>
                  <a:cubicBezTo>
                    <a:pt x="1490" y="1885"/>
                    <a:pt x="1915" y="1459"/>
                    <a:pt x="1885" y="943"/>
                  </a:cubicBezTo>
                  <a:cubicBezTo>
                    <a:pt x="1885" y="395"/>
                    <a:pt x="1459" y="0"/>
                    <a:pt x="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7"/>
            <p:cNvSpPr/>
            <p:nvPr/>
          </p:nvSpPr>
          <p:spPr>
            <a:xfrm>
              <a:off x="5051593" y="1601048"/>
              <a:ext cx="74528" cy="73361"/>
            </a:xfrm>
            <a:custGeom>
              <a:avLst/>
              <a:gdLst/>
              <a:ahLst/>
              <a:cxnLst/>
              <a:rect l="l" t="t" r="r" b="b"/>
              <a:pathLst>
                <a:path w="1916" h="1886" extrusionOk="0">
                  <a:moveTo>
                    <a:pt x="943" y="1"/>
                  </a:moveTo>
                  <a:cubicBezTo>
                    <a:pt x="426" y="1"/>
                    <a:pt x="1" y="426"/>
                    <a:pt x="1" y="943"/>
                  </a:cubicBezTo>
                  <a:cubicBezTo>
                    <a:pt x="1" y="1490"/>
                    <a:pt x="426" y="1885"/>
                    <a:pt x="974" y="1885"/>
                  </a:cubicBezTo>
                  <a:cubicBezTo>
                    <a:pt x="1490" y="1885"/>
                    <a:pt x="1916" y="1460"/>
                    <a:pt x="1916" y="943"/>
                  </a:cubicBezTo>
                  <a:cubicBezTo>
                    <a:pt x="1885" y="426"/>
                    <a:pt x="1460" y="1"/>
                    <a:pt x="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7"/>
            <p:cNvSpPr/>
            <p:nvPr/>
          </p:nvSpPr>
          <p:spPr>
            <a:xfrm>
              <a:off x="4903774" y="1602267"/>
              <a:ext cx="74528" cy="73400"/>
            </a:xfrm>
            <a:custGeom>
              <a:avLst/>
              <a:gdLst/>
              <a:ahLst/>
              <a:cxnLst/>
              <a:rect l="l" t="t" r="r" b="b"/>
              <a:pathLst>
                <a:path w="1916" h="1887" extrusionOk="0">
                  <a:moveTo>
                    <a:pt x="943" y="0"/>
                  </a:moveTo>
                  <a:cubicBezTo>
                    <a:pt x="426" y="0"/>
                    <a:pt x="1" y="426"/>
                    <a:pt x="1" y="942"/>
                  </a:cubicBezTo>
                  <a:cubicBezTo>
                    <a:pt x="1" y="1471"/>
                    <a:pt x="398" y="1886"/>
                    <a:pt x="918" y="1886"/>
                  </a:cubicBezTo>
                  <a:cubicBezTo>
                    <a:pt x="936" y="1886"/>
                    <a:pt x="955" y="1886"/>
                    <a:pt x="973" y="1885"/>
                  </a:cubicBezTo>
                  <a:cubicBezTo>
                    <a:pt x="1490" y="1885"/>
                    <a:pt x="1915" y="1459"/>
                    <a:pt x="1915" y="942"/>
                  </a:cubicBezTo>
                  <a:cubicBezTo>
                    <a:pt x="1885" y="426"/>
                    <a:pt x="1460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" name="Picture 3" descr="C:\Users\CASA\Desktop\Proyecto - Adopcion de Mascotas\Presentación\pet-vector-png-dog-cat-clipart-84e92a5ac5a48e19.png">
            <a:extLst>
              <a:ext uri="{FF2B5EF4-FFF2-40B4-BE49-F238E27FC236}">
                <a16:creationId xmlns:a16="http://schemas.microsoft.com/office/drawing/2014/main" id="{9A827472-63B0-4EB2-9B0C-9689528EA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921" y="2577767"/>
            <a:ext cx="560665" cy="56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43B10F-FF3F-4535-82D5-9F8CDE6B9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37" y="1121053"/>
            <a:ext cx="3898484" cy="24940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93"/>
          <p:cNvGrpSpPr/>
          <p:nvPr/>
        </p:nvGrpSpPr>
        <p:grpSpPr>
          <a:xfrm>
            <a:off x="4718778" y="843676"/>
            <a:ext cx="3772269" cy="3061920"/>
            <a:chOff x="4718778" y="843676"/>
            <a:chExt cx="3772269" cy="3061920"/>
          </a:xfrm>
        </p:grpSpPr>
        <p:grpSp>
          <p:nvGrpSpPr>
            <p:cNvPr id="1504" name="Google Shape;1504;p93"/>
            <p:cNvGrpSpPr/>
            <p:nvPr/>
          </p:nvGrpSpPr>
          <p:grpSpPr>
            <a:xfrm>
              <a:off x="6356988" y="1415549"/>
              <a:ext cx="2134059" cy="2312387"/>
              <a:chOff x="7220188" y="1507448"/>
              <a:chExt cx="2134059" cy="2312387"/>
            </a:xfrm>
          </p:grpSpPr>
          <p:sp>
            <p:nvSpPr>
              <p:cNvPr id="1505" name="Google Shape;1505;p93"/>
              <p:cNvSpPr/>
              <p:nvPr/>
            </p:nvSpPr>
            <p:spPr>
              <a:xfrm>
                <a:off x="7220188" y="1507448"/>
                <a:ext cx="2134059" cy="2312387"/>
              </a:xfrm>
              <a:custGeom>
                <a:avLst/>
                <a:gdLst/>
                <a:ahLst/>
                <a:cxnLst/>
                <a:rect l="l" t="t" r="r" b="b"/>
                <a:pathLst>
                  <a:path w="33831" h="36658" extrusionOk="0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93"/>
              <p:cNvSpPr/>
              <p:nvPr/>
            </p:nvSpPr>
            <p:spPr>
              <a:xfrm>
                <a:off x="7220188" y="1885108"/>
                <a:ext cx="2126395" cy="63"/>
              </a:xfrm>
              <a:custGeom>
                <a:avLst/>
                <a:gdLst/>
                <a:ahLst/>
                <a:cxnLst/>
                <a:rect l="l" t="t" r="r" b="b"/>
                <a:pathLst>
                  <a:path w="33709" h="1" fill="none" extrusionOk="0">
                    <a:moveTo>
                      <a:pt x="0" y="1"/>
                    </a:moveTo>
                    <a:lnTo>
                      <a:pt x="33709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93"/>
              <p:cNvSpPr/>
              <p:nvPr/>
            </p:nvSpPr>
            <p:spPr>
              <a:xfrm>
                <a:off x="7363946" y="1647360"/>
                <a:ext cx="86358" cy="8635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fill="none" extrusionOk="0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93"/>
              <p:cNvSpPr/>
              <p:nvPr/>
            </p:nvSpPr>
            <p:spPr>
              <a:xfrm>
                <a:off x="7530793" y="1647360"/>
                <a:ext cx="88250" cy="86358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369" fill="none" extrusionOk="0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93"/>
              <p:cNvSpPr/>
              <p:nvPr/>
            </p:nvSpPr>
            <p:spPr>
              <a:xfrm>
                <a:off x="7699468" y="1647360"/>
                <a:ext cx="88313" cy="86358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369" fill="none" extrusionOk="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93"/>
              <p:cNvSpPr/>
              <p:nvPr/>
            </p:nvSpPr>
            <p:spPr>
              <a:xfrm>
                <a:off x="7362054" y="2289703"/>
                <a:ext cx="1861834" cy="377792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93"/>
              <p:cNvSpPr/>
              <p:nvPr/>
            </p:nvSpPr>
            <p:spPr>
              <a:xfrm>
                <a:off x="7362054" y="2763308"/>
                <a:ext cx="1861834" cy="375836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58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885"/>
                    </a:cubicBezTo>
                    <a:lnTo>
                      <a:pt x="0" y="4073"/>
                    </a:lnTo>
                    <a:cubicBezTo>
                      <a:pt x="0" y="5107"/>
                      <a:pt x="851" y="5958"/>
                      <a:pt x="1915" y="5958"/>
                    </a:cubicBezTo>
                    <a:lnTo>
                      <a:pt x="27600" y="5958"/>
                    </a:lnTo>
                    <a:cubicBezTo>
                      <a:pt x="28663" y="5958"/>
                      <a:pt x="29515" y="5107"/>
                      <a:pt x="29515" y="4073"/>
                    </a:cubicBezTo>
                    <a:lnTo>
                      <a:pt x="29515" y="188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93"/>
              <p:cNvSpPr/>
              <p:nvPr/>
            </p:nvSpPr>
            <p:spPr>
              <a:xfrm>
                <a:off x="7362054" y="3234957"/>
                <a:ext cx="1861834" cy="377792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2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2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3" name="Google Shape;1513;p93"/>
            <p:cNvGrpSpPr/>
            <p:nvPr/>
          </p:nvGrpSpPr>
          <p:grpSpPr>
            <a:xfrm>
              <a:off x="4718778" y="1415532"/>
              <a:ext cx="2134091" cy="2312421"/>
              <a:chOff x="4832228" y="1507448"/>
              <a:chExt cx="2134091" cy="2312421"/>
            </a:xfrm>
          </p:grpSpPr>
          <p:sp>
            <p:nvSpPr>
              <p:cNvPr id="1514" name="Google Shape;1514;p93"/>
              <p:cNvSpPr/>
              <p:nvPr/>
            </p:nvSpPr>
            <p:spPr>
              <a:xfrm>
                <a:off x="4832228" y="1507448"/>
                <a:ext cx="2134091" cy="2312421"/>
              </a:xfrm>
              <a:custGeom>
                <a:avLst/>
                <a:gdLst/>
                <a:ahLst/>
                <a:cxnLst/>
                <a:rect l="l" t="t" r="r" b="b"/>
                <a:pathLst>
                  <a:path w="33831" h="36658" extrusionOk="0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5"/>
                  </a:gs>
                </a:gsLst>
                <a:lin ang="10800025" scaled="0"/>
              </a:gradFill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93"/>
              <p:cNvSpPr/>
              <p:nvPr/>
            </p:nvSpPr>
            <p:spPr>
              <a:xfrm>
                <a:off x="4832228" y="1885108"/>
                <a:ext cx="2126395" cy="63"/>
              </a:xfrm>
              <a:custGeom>
                <a:avLst/>
                <a:gdLst/>
                <a:ahLst/>
                <a:cxnLst/>
                <a:rect l="l" t="t" r="r" b="b"/>
                <a:pathLst>
                  <a:path w="33709" h="1" fill="none" extrusionOk="0">
                    <a:moveTo>
                      <a:pt x="0" y="1"/>
                    </a:moveTo>
                    <a:lnTo>
                      <a:pt x="33709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93"/>
              <p:cNvSpPr/>
              <p:nvPr/>
            </p:nvSpPr>
            <p:spPr>
              <a:xfrm>
                <a:off x="4975986" y="1647360"/>
                <a:ext cx="86358" cy="8635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fill="none" extrusionOk="0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93"/>
              <p:cNvSpPr/>
              <p:nvPr/>
            </p:nvSpPr>
            <p:spPr>
              <a:xfrm>
                <a:off x="5142833" y="1647360"/>
                <a:ext cx="88250" cy="86358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369" fill="none" extrusionOk="0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93"/>
              <p:cNvSpPr/>
              <p:nvPr/>
            </p:nvSpPr>
            <p:spPr>
              <a:xfrm>
                <a:off x="5311508" y="1647360"/>
                <a:ext cx="88313" cy="86358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369" fill="none" extrusionOk="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93"/>
              <p:cNvSpPr/>
              <p:nvPr/>
            </p:nvSpPr>
            <p:spPr>
              <a:xfrm>
                <a:off x="4974094" y="2289703"/>
                <a:ext cx="1861834" cy="377792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93"/>
              <p:cNvSpPr/>
              <p:nvPr/>
            </p:nvSpPr>
            <p:spPr>
              <a:xfrm>
                <a:off x="5066128" y="2360668"/>
                <a:ext cx="245448" cy="245448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82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93"/>
              <p:cNvSpPr/>
              <p:nvPr/>
            </p:nvSpPr>
            <p:spPr>
              <a:xfrm>
                <a:off x="5127441" y="2412394"/>
                <a:ext cx="120863" cy="124711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77" extrusionOk="0">
                    <a:moveTo>
                      <a:pt x="1916" y="197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44"/>
                      <a:pt x="1247" y="1"/>
                      <a:pt x="974" y="1"/>
                    </a:cubicBezTo>
                    <a:cubicBezTo>
                      <a:pt x="670" y="1"/>
                      <a:pt x="457" y="244"/>
                      <a:pt x="457" y="517"/>
                    </a:cubicBezTo>
                    <a:cubicBezTo>
                      <a:pt x="457" y="700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76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93"/>
              <p:cNvSpPr/>
              <p:nvPr/>
            </p:nvSpPr>
            <p:spPr>
              <a:xfrm>
                <a:off x="5413130" y="2479511"/>
                <a:ext cx="98368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1" fill="none" extrusionOk="0">
                    <a:moveTo>
                      <a:pt x="1" y="1"/>
                    </a:moveTo>
                    <a:lnTo>
                      <a:pt x="15594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93"/>
              <p:cNvSpPr/>
              <p:nvPr/>
            </p:nvSpPr>
            <p:spPr>
              <a:xfrm>
                <a:off x="4974094" y="2763308"/>
                <a:ext cx="1861834" cy="375836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58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885"/>
                    </a:cubicBezTo>
                    <a:lnTo>
                      <a:pt x="0" y="4073"/>
                    </a:lnTo>
                    <a:cubicBezTo>
                      <a:pt x="0" y="5107"/>
                      <a:pt x="851" y="5958"/>
                      <a:pt x="1915" y="5958"/>
                    </a:cubicBezTo>
                    <a:lnTo>
                      <a:pt x="27600" y="5958"/>
                    </a:lnTo>
                    <a:cubicBezTo>
                      <a:pt x="28663" y="5958"/>
                      <a:pt x="29515" y="5107"/>
                      <a:pt x="29515" y="4073"/>
                    </a:cubicBezTo>
                    <a:lnTo>
                      <a:pt x="29515" y="188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93"/>
              <p:cNvSpPr/>
              <p:nvPr/>
            </p:nvSpPr>
            <p:spPr>
              <a:xfrm>
                <a:off x="5066128" y="2832317"/>
                <a:ext cx="245448" cy="245448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82"/>
                      <a:pt x="0" y="1946"/>
                    </a:cubicBezTo>
                    <a:cubicBezTo>
                      <a:pt x="0" y="3040"/>
                      <a:pt x="851" y="3891"/>
                      <a:pt x="1946" y="3891"/>
                    </a:cubicBezTo>
                    <a:cubicBezTo>
                      <a:pt x="3009" y="3891"/>
                      <a:pt x="3891" y="3040"/>
                      <a:pt x="3891" y="1946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93"/>
              <p:cNvSpPr/>
              <p:nvPr/>
            </p:nvSpPr>
            <p:spPr>
              <a:xfrm>
                <a:off x="5127441" y="2885998"/>
                <a:ext cx="120863" cy="12275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46" extrusionOk="0">
                    <a:moveTo>
                      <a:pt x="1916" y="1946"/>
                    </a:moveTo>
                    <a:cubicBezTo>
                      <a:pt x="1916" y="1520"/>
                      <a:pt x="1612" y="1064"/>
                      <a:pt x="1247" y="912"/>
                    </a:cubicBezTo>
                    <a:cubicBezTo>
                      <a:pt x="1369" y="821"/>
                      <a:pt x="1460" y="669"/>
                      <a:pt x="1460" y="487"/>
                    </a:cubicBezTo>
                    <a:cubicBezTo>
                      <a:pt x="1460" y="213"/>
                      <a:pt x="1247" y="0"/>
                      <a:pt x="974" y="0"/>
                    </a:cubicBezTo>
                    <a:cubicBezTo>
                      <a:pt x="670" y="0"/>
                      <a:pt x="457" y="213"/>
                      <a:pt x="457" y="487"/>
                    </a:cubicBezTo>
                    <a:cubicBezTo>
                      <a:pt x="457" y="669"/>
                      <a:pt x="548" y="821"/>
                      <a:pt x="700" y="912"/>
                    </a:cubicBezTo>
                    <a:cubicBezTo>
                      <a:pt x="305" y="1064"/>
                      <a:pt x="1" y="1520"/>
                      <a:pt x="1" y="1946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93"/>
              <p:cNvSpPr/>
              <p:nvPr/>
            </p:nvSpPr>
            <p:spPr>
              <a:xfrm>
                <a:off x="5413130" y="2951160"/>
                <a:ext cx="1190779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8877" h="1" fill="none" extrusionOk="0">
                    <a:moveTo>
                      <a:pt x="1" y="1"/>
                    </a:moveTo>
                    <a:lnTo>
                      <a:pt x="18877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93"/>
              <p:cNvSpPr/>
              <p:nvPr/>
            </p:nvSpPr>
            <p:spPr>
              <a:xfrm>
                <a:off x="4974094" y="3234957"/>
                <a:ext cx="1861834" cy="377792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2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2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93"/>
              <p:cNvSpPr/>
              <p:nvPr/>
            </p:nvSpPr>
            <p:spPr>
              <a:xfrm>
                <a:off x="5066128" y="3305922"/>
                <a:ext cx="245448" cy="245448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51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51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93"/>
              <p:cNvSpPr/>
              <p:nvPr/>
            </p:nvSpPr>
            <p:spPr>
              <a:xfrm>
                <a:off x="5127441" y="3357647"/>
                <a:ext cx="120863" cy="122819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47" extrusionOk="0">
                    <a:moveTo>
                      <a:pt x="1916" y="194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14"/>
                      <a:pt x="1247" y="1"/>
                      <a:pt x="974" y="1"/>
                    </a:cubicBezTo>
                    <a:cubicBezTo>
                      <a:pt x="670" y="1"/>
                      <a:pt x="457" y="214"/>
                      <a:pt x="457" y="517"/>
                    </a:cubicBezTo>
                    <a:cubicBezTo>
                      <a:pt x="457" y="669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46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93"/>
              <p:cNvSpPr/>
              <p:nvPr/>
            </p:nvSpPr>
            <p:spPr>
              <a:xfrm>
                <a:off x="5413130" y="3422872"/>
                <a:ext cx="699946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1096" h="1" fill="none" extrusionOk="0">
                    <a:moveTo>
                      <a:pt x="1" y="0"/>
                    </a:moveTo>
                    <a:lnTo>
                      <a:pt x="11095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1" name="Google Shape;1531;p93"/>
            <p:cNvGrpSpPr/>
            <p:nvPr/>
          </p:nvGrpSpPr>
          <p:grpSpPr>
            <a:xfrm>
              <a:off x="5310741" y="1087438"/>
              <a:ext cx="2600758" cy="2818159"/>
              <a:chOff x="5282416" y="1254625"/>
              <a:chExt cx="2600758" cy="2818159"/>
            </a:xfrm>
          </p:grpSpPr>
          <p:sp>
            <p:nvSpPr>
              <p:cNvPr id="1532" name="Google Shape;1532;p93"/>
              <p:cNvSpPr/>
              <p:nvPr/>
            </p:nvSpPr>
            <p:spPr>
              <a:xfrm>
                <a:off x="5282416" y="1254700"/>
                <a:ext cx="2600758" cy="2818084"/>
              </a:xfrm>
              <a:custGeom>
                <a:avLst/>
                <a:gdLst/>
                <a:ahLst/>
                <a:cxnLst/>
                <a:rect l="l" t="t" r="r" b="b"/>
                <a:pathLst>
                  <a:path w="33831" h="36658" extrusionOk="0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solidFill>
                <a:srgbClr val="77C2DD"/>
              </a:solidFill>
              <a:ln w="45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93"/>
              <p:cNvSpPr/>
              <p:nvPr/>
            </p:nvSpPr>
            <p:spPr>
              <a:xfrm>
                <a:off x="5282416" y="1714953"/>
                <a:ext cx="2591379" cy="77"/>
              </a:xfrm>
              <a:custGeom>
                <a:avLst/>
                <a:gdLst/>
                <a:ahLst/>
                <a:cxnLst/>
                <a:rect l="l" t="t" r="r" b="b"/>
                <a:pathLst>
                  <a:path w="33709" h="1" fill="none" extrusionOk="0">
                    <a:moveTo>
                      <a:pt x="0" y="1"/>
                    </a:moveTo>
                    <a:lnTo>
                      <a:pt x="33709" y="1"/>
                    </a:lnTo>
                  </a:path>
                </a:pathLst>
              </a:custGeom>
              <a:noFill/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93"/>
              <p:cNvSpPr/>
              <p:nvPr/>
            </p:nvSpPr>
            <p:spPr>
              <a:xfrm>
                <a:off x="5457614" y="1425210"/>
                <a:ext cx="105242" cy="10524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fill="none" extrusionOk="0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93"/>
              <p:cNvSpPr/>
              <p:nvPr/>
            </p:nvSpPr>
            <p:spPr>
              <a:xfrm>
                <a:off x="5660949" y="1425210"/>
                <a:ext cx="107548" cy="105242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369" fill="none" extrusionOk="0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93"/>
              <p:cNvSpPr/>
              <p:nvPr/>
            </p:nvSpPr>
            <p:spPr>
              <a:xfrm>
                <a:off x="5866514" y="1425210"/>
                <a:ext cx="107625" cy="105242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369" fill="none" extrusionOk="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w="68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93"/>
              <p:cNvSpPr/>
              <p:nvPr/>
            </p:nvSpPr>
            <p:spPr>
              <a:xfrm>
                <a:off x="5455308" y="2208032"/>
                <a:ext cx="2268966" cy="460404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93"/>
              <p:cNvSpPr/>
              <p:nvPr/>
            </p:nvSpPr>
            <p:spPr>
              <a:xfrm>
                <a:off x="5567469" y="2294517"/>
                <a:ext cx="299121" cy="29912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82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93"/>
              <p:cNvSpPr/>
              <p:nvPr/>
            </p:nvSpPr>
            <p:spPr>
              <a:xfrm>
                <a:off x="5642192" y="2357554"/>
                <a:ext cx="147293" cy="151982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77" extrusionOk="0">
                    <a:moveTo>
                      <a:pt x="1916" y="197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44"/>
                      <a:pt x="1247" y="1"/>
                      <a:pt x="974" y="1"/>
                    </a:cubicBezTo>
                    <a:cubicBezTo>
                      <a:pt x="670" y="1"/>
                      <a:pt x="457" y="244"/>
                      <a:pt x="457" y="517"/>
                    </a:cubicBezTo>
                    <a:cubicBezTo>
                      <a:pt x="457" y="700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76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93"/>
              <p:cNvSpPr/>
              <p:nvPr/>
            </p:nvSpPr>
            <p:spPr>
              <a:xfrm>
                <a:off x="5990360" y="2439350"/>
                <a:ext cx="1198789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1" fill="none" extrusionOk="0">
                    <a:moveTo>
                      <a:pt x="1" y="1"/>
                    </a:moveTo>
                    <a:lnTo>
                      <a:pt x="15594" y="1"/>
                    </a:lnTo>
                  </a:path>
                </a:pathLst>
              </a:custGeom>
              <a:noFill/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93"/>
              <p:cNvSpPr/>
              <p:nvPr/>
            </p:nvSpPr>
            <p:spPr>
              <a:xfrm>
                <a:off x="5455308" y="2785212"/>
                <a:ext cx="2268966" cy="458021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58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885"/>
                    </a:cubicBezTo>
                    <a:lnTo>
                      <a:pt x="0" y="4073"/>
                    </a:lnTo>
                    <a:cubicBezTo>
                      <a:pt x="0" y="5107"/>
                      <a:pt x="851" y="5958"/>
                      <a:pt x="1915" y="5958"/>
                    </a:cubicBezTo>
                    <a:lnTo>
                      <a:pt x="27600" y="5958"/>
                    </a:lnTo>
                    <a:cubicBezTo>
                      <a:pt x="28663" y="5958"/>
                      <a:pt x="29515" y="5107"/>
                      <a:pt x="29515" y="4073"/>
                    </a:cubicBezTo>
                    <a:lnTo>
                      <a:pt x="29515" y="188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93"/>
              <p:cNvSpPr/>
              <p:nvPr/>
            </p:nvSpPr>
            <p:spPr>
              <a:xfrm>
                <a:off x="5567469" y="2869314"/>
                <a:ext cx="299121" cy="29912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82"/>
                      <a:pt x="0" y="1946"/>
                    </a:cubicBezTo>
                    <a:cubicBezTo>
                      <a:pt x="0" y="3040"/>
                      <a:pt x="851" y="3891"/>
                      <a:pt x="1946" y="3891"/>
                    </a:cubicBezTo>
                    <a:cubicBezTo>
                      <a:pt x="3009" y="3891"/>
                      <a:pt x="3891" y="3040"/>
                      <a:pt x="3891" y="1946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93"/>
              <p:cNvSpPr/>
              <p:nvPr/>
            </p:nvSpPr>
            <p:spPr>
              <a:xfrm>
                <a:off x="5642192" y="2934735"/>
                <a:ext cx="147293" cy="149599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46" extrusionOk="0">
                    <a:moveTo>
                      <a:pt x="1916" y="1946"/>
                    </a:moveTo>
                    <a:cubicBezTo>
                      <a:pt x="1916" y="1520"/>
                      <a:pt x="1612" y="1064"/>
                      <a:pt x="1247" y="912"/>
                    </a:cubicBezTo>
                    <a:cubicBezTo>
                      <a:pt x="1369" y="821"/>
                      <a:pt x="1460" y="669"/>
                      <a:pt x="1460" y="487"/>
                    </a:cubicBezTo>
                    <a:cubicBezTo>
                      <a:pt x="1460" y="213"/>
                      <a:pt x="1247" y="0"/>
                      <a:pt x="974" y="0"/>
                    </a:cubicBezTo>
                    <a:cubicBezTo>
                      <a:pt x="670" y="0"/>
                      <a:pt x="457" y="213"/>
                      <a:pt x="457" y="487"/>
                    </a:cubicBezTo>
                    <a:cubicBezTo>
                      <a:pt x="457" y="669"/>
                      <a:pt x="548" y="821"/>
                      <a:pt x="700" y="912"/>
                    </a:cubicBezTo>
                    <a:cubicBezTo>
                      <a:pt x="305" y="1064"/>
                      <a:pt x="1" y="1520"/>
                      <a:pt x="1" y="1946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93"/>
              <p:cNvSpPr/>
              <p:nvPr/>
            </p:nvSpPr>
            <p:spPr>
              <a:xfrm>
                <a:off x="5990360" y="3014147"/>
                <a:ext cx="1451169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8877" h="1" fill="none" extrusionOk="0">
                    <a:moveTo>
                      <a:pt x="1" y="1"/>
                    </a:moveTo>
                    <a:lnTo>
                      <a:pt x="18877" y="1"/>
                    </a:lnTo>
                  </a:path>
                </a:pathLst>
              </a:custGeom>
              <a:noFill/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93"/>
              <p:cNvSpPr/>
              <p:nvPr/>
            </p:nvSpPr>
            <p:spPr>
              <a:xfrm>
                <a:off x="5455308" y="3360009"/>
                <a:ext cx="2268966" cy="460404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2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2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93"/>
              <p:cNvSpPr/>
              <p:nvPr/>
            </p:nvSpPr>
            <p:spPr>
              <a:xfrm>
                <a:off x="5567469" y="3446494"/>
                <a:ext cx="299121" cy="29912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51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51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93"/>
              <p:cNvSpPr/>
              <p:nvPr/>
            </p:nvSpPr>
            <p:spPr>
              <a:xfrm>
                <a:off x="5642192" y="3509532"/>
                <a:ext cx="147293" cy="149676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47" extrusionOk="0">
                    <a:moveTo>
                      <a:pt x="1916" y="194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14"/>
                      <a:pt x="1247" y="1"/>
                      <a:pt x="974" y="1"/>
                    </a:cubicBezTo>
                    <a:cubicBezTo>
                      <a:pt x="670" y="1"/>
                      <a:pt x="457" y="214"/>
                      <a:pt x="457" y="517"/>
                    </a:cubicBezTo>
                    <a:cubicBezTo>
                      <a:pt x="457" y="669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46"/>
                    </a:cubicBezTo>
                    <a:close/>
                  </a:path>
                </a:pathLst>
              </a:custGeom>
              <a:solidFill>
                <a:srgbClr val="F6F6F6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93"/>
              <p:cNvSpPr/>
              <p:nvPr/>
            </p:nvSpPr>
            <p:spPr>
              <a:xfrm>
                <a:off x="5990360" y="3589021"/>
                <a:ext cx="853005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1096" h="1" fill="none" extrusionOk="0">
                    <a:moveTo>
                      <a:pt x="1" y="0"/>
                    </a:moveTo>
                    <a:lnTo>
                      <a:pt x="11095" y="0"/>
                    </a:lnTo>
                  </a:path>
                </a:pathLst>
              </a:custGeom>
              <a:noFill/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93"/>
              <p:cNvSpPr/>
              <p:nvPr/>
            </p:nvSpPr>
            <p:spPr>
              <a:xfrm>
                <a:off x="5464610" y="1897225"/>
                <a:ext cx="58502" cy="88867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156" extrusionOk="0">
                    <a:moveTo>
                      <a:pt x="396" y="1"/>
                    </a:moveTo>
                    <a:cubicBezTo>
                      <a:pt x="274" y="1"/>
                      <a:pt x="153" y="31"/>
                      <a:pt x="92" y="92"/>
                    </a:cubicBezTo>
                    <a:cubicBezTo>
                      <a:pt x="31" y="153"/>
                      <a:pt x="1" y="214"/>
                      <a:pt x="1" y="305"/>
                    </a:cubicBezTo>
                    <a:cubicBezTo>
                      <a:pt x="1" y="396"/>
                      <a:pt x="31" y="457"/>
                      <a:pt x="62" y="518"/>
                    </a:cubicBezTo>
                    <a:cubicBezTo>
                      <a:pt x="122" y="548"/>
                      <a:pt x="214" y="609"/>
                      <a:pt x="305" y="609"/>
                    </a:cubicBezTo>
                    <a:lnTo>
                      <a:pt x="396" y="639"/>
                    </a:lnTo>
                    <a:cubicBezTo>
                      <a:pt x="487" y="639"/>
                      <a:pt x="548" y="670"/>
                      <a:pt x="578" y="700"/>
                    </a:cubicBezTo>
                    <a:cubicBezTo>
                      <a:pt x="609" y="730"/>
                      <a:pt x="609" y="791"/>
                      <a:pt x="609" y="821"/>
                    </a:cubicBezTo>
                    <a:cubicBezTo>
                      <a:pt x="609" y="882"/>
                      <a:pt x="609" y="943"/>
                      <a:pt x="548" y="973"/>
                    </a:cubicBezTo>
                    <a:cubicBezTo>
                      <a:pt x="487" y="1004"/>
                      <a:pt x="426" y="1034"/>
                      <a:pt x="335" y="1034"/>
                    </a:cubicBezTo>
                    <a:cubicBezTo>
                      <a:pt x="305" y="1034"/>
                      <a:pt x="244" y="1034"/>
                      <a:pt x="183" y="1004"/>
                    </a:cubicBezTo>
                    <a:cubicBezTo>
                      <a:pt x="122" y="973"/>
                      <a:pt x="62" y="973"/>
                      <a:pt x="1" y="913"/>
                    </a:cubicBezTo>
                    <a:lnTo>
                      <a:pt x="1" y="1065"/>
                    </a:lnTo>
                    <a:cubicBezTo>
                      <a:pt x="62" y="1095"/>
                      <a:pt x="122" y="1125"/>
                      <a:pt x="183" y="1125"/>
                    </a:cubicBezTo>
                    <a:cubicBezTo>
                      <a:pt x="244" y="1156"/>
                      <a:pt x="305" y="1156"/>
                      <a:pt x="335" y="1156"/>
                    </a:cubicBezTo>
                    <a:cubicBezTo>
                      <a:pt x="487" y="1156"/>
                      <a:pt x="609" y="1125"/>
                      <a:pt x="670" y="1065"/>
                    </a:cubicBezTo>
                    <a:cubicBezTo>
                      <a:pt x="730" y="1004"/>
                      <a:pt x="761" y="943"/>
                      <a:pt x="761" y="821"/>
                    </a:cubicBezTo>
                    <a:cubicBezTo>
                      <a:pt x="761" y="730"/>
                      <a:pt x="761" y="670"/>
                      <a:pt x="700" y="609"/>
                    </a:cubicBezTo>
                    <a:cubicBezTo>
                      <a:pt x="639" y="548"/>
                      <a:pt x="548" y="518"/>
                      <a:pt x="457" y="487"/>
                    </a:cubicBezTo>
                    <a:lnTo>
                      <a:pt x="366" y="487"/>
                    </a:lnTo>
                    <a:cubicBezTo>
                      <a:pt x="274" y="457"/>
                      <a:pt x="214" y="426"/>
                      <a:pt x="183" y="426"/>
                    </a:cubicBezTo>
                    <a:cubicBezTo>
                      <a:pt x="153" y="396"/>
                      <a:pt x="153" y="366"/>
                      <a:pt x="153" y="305"/>
                    </a:cubicBezTo>
                    <a:cubicBezTo>
                      <a:pt x="153" y="244"/>
                      <a:pt x="153" y="214"/>
                      <a:pt x="214" y="183"/>
                    </a:cubicBezTo>
                    <a:cubicBezTo>
                      <a:pt x="244" y="122"/>
                      <a:pt x="305" y="122"/>
                      <a:pt x="396" y="122"/>
                    </a:cubicBezTo>
                    <a:cubicBezTo>
                      <a:pt x="457" y="122"/>
                      <a:pt x="487" y="122"/>
                      <a:pt x="548" y="153"/>
                    </a:cubicBezTo>
                    <a:cubicBezTo>
                      <a:pt x="609" y="153"/>
                      <a:pt x="639" y="183"/>
                      <a:pt x="700" y="214"/>
                    </a:cubicBezTo>
                    <a:lnTo>
                      <a:pt x="700" y="62"/>
                    </a:lnTo>
                    <a:cubicBezTo>
                      <a:pt x="639" y="31"/>
                      <a:pt x="609" y="31"/>
                      <a:pt x="548" y="1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93"/>
              <p:cNvSpPr/>
              <p:nvPr/>
            </p:nvSpPr>
            <p:spPr>
              <a:xfrm>
                <a:off x="5537103" y="1918289"/>
                <a:ext cx="58502" cy="67804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82" extrusionOk="0">
                    <a:moveTo>
                      <a:pt x="395" y="122"/>
                    </a:moveTo>
                    <a:cubicBezTo>
                      <a:pt x="486" y="122"/>
                      <a:pt x="517" y="152"/>
                      <a:pt x="578" y="183"/>
                    </a:cubicBezTo>
                    <a:cubicBezTo>
                      <a:pt x="608" y="244"/>
                      <a:pt x="638" y="304"/>
                      <a:pt x="638" y="365"/>
                    </a:cubicBezTo>
                    <a:lnTo>
                      <a:pt x="152" y="365"/>
                    </a:lnTo>
                    <a:cubicBezTo>
                      <a:pt x="152" y="274"/>
                      <a:pt x="183" y="213"/>
                      <a:pt x="213" y="183"/>
                    </a:cubicBezTo>
                    <a:cubicBezTo>
                      <a:pt x="274" y="152"/>
                      <a:pt x="335" y="122"/>
                      <a:pt x="395" y="122"/>
                    </a:cubicBezTo>
                    <a:close/>
                    <a:moveTo>
                      <a:pt x="395" y="0"/>
                    </a:moveTo>
                    <a:cubicBezTo>
                      <a:pt x="274" y="0"/>
                      <a:pt x="183" y="31"/>
                      <a:pt x="122" y="122"/>
                    </a:cubicBezTo>
                    <a:cubicBezTo>
                      <a:pt x="31" y="213"/>
                      <a:pt x="0" y="304"/>
                      <a:pt x="0" y="456"/>
                    </a:cubicBezTo>
                    <a:cubicBezTo>
                      <a:pt x="0" y="578"/>
                      <a:pt x="31" y="669"/>
                      <a:pt x="122" y="760"/>
                    </a:cubicBezTo>
                    <a:cubicBezTo>
                      <a:pt x="183" y="851"/>
                      <a:pt x="304" y="882"/>
                      <a:pt x="426" y="882"/>
                    </a:cubicBezTo>
                    <a:cubicBezTo>
                      <a:pt x="486" y="882"/>
                      <a:pt x="547" y="882"/>
                      <a:pt x="578" y="851"/>
                    </a:cubicBezTo>
                    <a:cubicBezTo>
                      <a:pt x="638" y="851"/>
                      <a:pt x="699" y="821"/>
                      <a:pt x="730" y="821"/>
                    </a:cubicBezTo>
                    <a:lnTo>
                      <a:pt x="730" y="669"/>
                    </a:lnTo>
                    <a:cubicBezTo>
                      <a:pt x="699" y="699"/>
                      <a:pt x="638" y="730"/>
                      <a:pt x="578" y="730"/>
                    </a:cubicBezTo>
                    <a:cubicBezTo>
                      <a:pt x="547" y="760"/>
                      <a:pt x="486" y="760"/>
                      <a:pt x="426" y="760"/>
                    </a:cubicBezTo>
                    <a:cubicBezTo>
                      <a:pt x="335" y="760"/>
                      <a:pt x="274" y="730"/>
                      <a:pt x="213" y="699"/>
                    </a:cubicBezTo>
                    <a:cubicBezTo>
                      <a:pt x="183" y="639"/>
                      <a:pt x="152" y="578"/>
                      <a:pt x="152" y="456"/>
                    </a:cubicBezTo>
                    <a:lnTo>
                      <a:pt x="760" y="456"/>
                    </a:lnTo>
                    <a:lnTo>
                      <a:pt x="760" y="396"/>
                    </a:lnTo>
                    <a:cubicBezTo>
                      <a:pt x="760" y="274"/>
                      <a:pt x="730" y="183"/>
                      <a:pt x="669" y="122"/>
                    </a:cubicBezTo>
                    <a:cubicBezTo>
                      <a:pt x="608" y="31"/>
                      <a:pt x="517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93"/>
              <p:cNvSpPr/>
              <p:nvPr/>
            </p:nvSpPr>
            <p:spPr>
              <a:xfrm>
                <a:off x="5609520" y="1894918"/>
                <a:ext cx="56119" cy="9117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186" extrusionOk="0">
                    <a:moveTo>
                      <a:pt x="365" y="426"/>
                    </a:moveTo>
                    <a:cubicBezTo>
                      <a:pt x="426" y="426"/>
                      <a:pt x="487" y="456"/>
                      <a:pt x="548" y="517"/>
                    </a:cubicBezTo>
                    <a:cubicBezTo>
                      <a:pt x="578" y="578"/>
                      <a:pt x="608" y="639"/>
                      <a:pt x="608" y="730"/>
                    </a:cubicBezTo>
                    <a:cubicBezTo>
                      <a:pt x="608" y="851"/>
                      <a:pt x="578" y="912"/>
                      <a:pt x="548" y="973"/>
                    </a:cubicBezTo>
                    <a:cubicBezTo>
                      <a:pt x="487" y="1034"/>
                      <a:pt x="426" y="1064"/>
                      <a:pt x="365" y="1064"/>
                    </a:cubicBezTo>
                    <a:cubicBezTo>
                      <a:pt x="304" y="1064"/>
                      <a:pt x="244" y="1034"/>
                      <a:pt x="183" y="973"/>
                    </a:cubicBezTo>
                    <a:cubicBezTo>
                      <a:pt x="152" y="912"/>
                      <a:pt x="122" y="851"/>
                      <a:pt x="122" y="730"/>
                    </a:cubicBezTo>
                    <a:cubicBezTo>
                      <a:pt x="122" y="639"/>
                      <a:pt x="152" y="578"/>
                      <a:pt x="183" y="517"/>
                    </a:cubicBezTo>
                    <a:cubicBezTo>
                      <a:pt x="244" y="456"/>
                      <a:pt x="304" y="426"/>
                      <a:pt x="365" y="426"/>
                    </a:cubicBezTo>
                    <a:close/>
                    <a:moveTo>
                      <a:pt x="608" y="0"/>
                    </a:moveTo>
                    <a:lnTo>
                      <a:pt x="608" y="456"/>
                    </a:lnTo>
                    <a:cubicBezTo>
                      <a:pt x="578" y="396"/>
                      <a:pt x="548" y="365"/>
                      <a:pt x="487" y="335"/>
                    </a:cubicBezTo>
                    <a:cubicBezTo>
                      <a:pt x="456" y="304"/>
                      <a:pt x="396" y="304"/>
                      <a:pt x="335" y="304"/>
                    </a:cubicBezTo>
                    <a:cubicBezTo>
                      <a:pt x="244" y="304"/>
                      <a:pt x="152" y="335"/>
                      <a:pt x="92" y="426"/>
                    </a:cubicBezTo>
                    <a:cubicBezTo>
                      <a:pt x="31" y="517"/>
                      <a:pt x="0" y="608"/>
                      <a:pt x="0" y="730"/>
                    </a:cubicBezTo>
                    <a:cubicBezTo>
                      <a:pt x="0" y="882"/>
                      <a:pt x="31" y="973"/>
                      <a:pt x="92" y="1064"/>
                    </a:cubicBezTo>
                    <a:cubicBezTo>
                      <a:pt x="152" y="1125"/>
                      <a:pt x="244" y="1186"/>
                      <a:pt x="335" y="1186"/>
                    </a:cubicBezTo>
                    <a:cubicBezTo>
                      <a:pt x="396" y="1186"/>
                      <a:pt x="456" y="1155"/>
                      <a:pt x="487" y="1155"/>
                    </a:cubicBezTo>
                    <a:cubicBezTo>
                      <a:pt x="548" y="1125"/>
                      <a:pt x="578" y="1095"/>
                      <a:pt x="608" y="1034"/>
                    </a:cubicBezTo>
                    <a:lnTo>
                      <a:pt x="608" y="1155"/>
                    </a:lnTo>
                    <a:lnTo>
                      <a:pt x="730" y="1155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93"/>
              <p:cNvSpPr/>
              <p:nvPr/>
            </p:nvSpPr>
            <p:spPr>
              <a:xfrm>
                <a:off x="5726370" y="1899608"/>
                <a:ext cx="70187" cy="84178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095" extrusionOk="0">
                    <a:moveTo>
                      <a:pt x="304" y="122"/>
                    </a:moveTo>
                    <a:cubicBezTo>
                      <a:pt x="456" y="122"/>
                      <a:pt x="578" y="152"/>
                      <a:pt x="639" y="213"/>
                    </a:cubicBezTo>
                    <a:cubicBezTo>
                      <a:pt x="730" y="274"/>
                      <a:pt x="760" y="395"/>
                      <a:pt x="760" y="547"/>
                    </a:cubicBezTo>
                    <a:cubicBezTo>
                      <a:pt x="760" y="699"/>
                      <a:pt x="730" y="790"/>
                      <a:pt x="639" y="882"/>
                    </a:cubicBezTo>
                    <a:cubicBezTo>
                      <a:pt x="578" y="942"/>
                      <a:pt x="456" y="973"/>
                      <a:pt x="304" y="973"/>
                    </a:cubicBezTo>
                    <a:lnTo>
                      <a:pt x="122" y="973"/>
                    </a:lnTo>
                    <a:lnTo>
                      <a:pt x="122" y="122"/>
                    </a:lnTo>
                    <a:close/>
                    <a:moveTo>
                      <a:pt x="0" y="0"/>
                    </a:moveTo>
                    <a:lnTo>
                      <a:pt x="0" y="1094"/>
                    </a:lnTo>
                    <a:lnTo>
                      <a:pt x="304" y="1094"/>
                    </a:lnTo>
                    <a:cubicBezTo>
                      <a:pt x="517" y="1094"/>
                      <a:pt x="669" y="1064"/>
                      <a:pt x="760" y="973"/>
                    </a:cubicBezTo>
                    <a:cubicBezTo>
                      <a:pt x="882" y="882"/>
                      <a:pt x="912" y="730"/>
                      <a:pt x="912" y="547"/>
                    </a:cubicBezTo>
                    <a:cubicBezTo>
                      <a:pt x="912" y="365"/>
                      <a:pt x="882" y="213"/>
                      <a:pt x="760" y="122"/>
                    </a:cubicBezTo>
                    <a:cubicBezTo>
                      <a:pt x="669" y="31"/>
                      <a:pt x="517" y="0"/>
                      <a:pt x="304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93"/>
              <p:cNvSpPr/>
              <p:nvPr/>
            </p:nvSpPr>
            <p:spPr>
              <a:xfrm>
                <a:off x="5815161" y="1894918"/>
                <a:ext cx="9379" cy="88867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56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122" y="183"/>
                    </a:lnTo>
                    <a:lnTo>
                      <a:pt x="122" y="0"/>
                    </a:lnTo>
                    <a:close/>
                    <a:moveTo>
                      <a:pt x="0" y="335"/>
                    </a:moveTo>
                    <a:lnTo>
                      <a:pt x="0" y="1155"/>
                    </a:lnTo>
                    <a:lnTo>
                      <a:pt x="122" y="1155"/>
                    </a:lnTo>
                    <a:lnTo>
                      <a:pt x="122" y="335"/>
                    </a:ln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93"/>
              <p:cNvSpPr/>
              <p:nvPr/>
            </p:nvSpPr>
            <p:spPr>
              <a:xfrm>
                <a:off x="5843144" y="1918289"/>
                <a:ext cx="53889" cy="67804"/>
              </a:xfrm>
              <a:custGeom>
                <a:avLst/>
                <a:gdLst/>
                <a:ahLst/>
                <a:cxnLst/>
                <a:rect l="l" t="t" r="r" b="b"/>
                <a:pathLst>
                  <a:path w="701" h="882" extrusionOk="0">
                    <a:moveTo>
                      <a:pt x="579" y="426"/>
                    </a:moveTo>
                    <a:lnTo>
                      <a:pt x="579" y="456"/>
                    </a:lnTo>
                    <a:cubicBezTo>
                      <a:pt x="579" y="547"/>
                      <a:pt x="548" y="639"/>
                      <a:pt x="487" y="669"/>
                    </a:cubicBezTo>
                    <a:cubicBezTo>
                      <a:pt x="457" y="730"/>
                      <a:pt x="396" y="760"/>
                      <a:pt x="305" y="760"/>
                    </a:cubicBezTo>
                    <a:cubicBezTo>
                      <a:pt x="275" y="760"/>
                      <a:pt x="214" y="760"/>
                      <a:pt x="183" y="730"/>
                    </a:cubicBezTo>
                    <a:cubicBezTo>
                      <a:pt x="153" y="699"/>
                      <a:pt x="153" y="639"/>
                      <a:pt x="153" y="608"/>
                    </a:cubicBezTo>
                    <a:cubicBezTo>
                      <a:pt x="153" y="547"/>
                      <a:pt x="153" y="487"/>
                      <a:pt x="214" y="487"/>
                    </a:cubicBezTo>
                    <a:cubicBezTo>
                      <a:pt x="244" y="456"/>
                      <a:pt x="335" y="426"/>
                      <a:pt x="427" y="426"/>
                    </a:cubicBezTo>
                    <a:close/>
                    <a:moveTo>
                      <a:pt x="335" y="0"/>
                    </a:moveTo>
                    <a:cubicBezTo>
                      <a:pt x="305" y="0"/>
                      <a:pt x="244" y="0"/>
                      <a:pt x="214" y="31"/>
                    </a:cubicBezTo>
                    <a:cubicBezTo>
                      <a:pt x="153" y="31"/>
                      <a:pt x="123" y="31"/>
                      <a:pt x="62" y="61"/>
                    </a:cubicBezTo>
                    <a:lnTo>
                      <a:pt x="62" y="183"/>
                    </a:lnTo>
                    <a:cubicBezTo>
                      <a:pt x="92" y="152"/>
                      <a:pt x="153" y="152"/>
                      <a:pt x="183" y="122"/>
                    </a:cubicBezTo>
                    <a:lnTo>
                      <a:pt x="335" y="122"/>
                    </a:lnTo>
                    <a:cubicBezTo>
                      <a:pt x="396" y="122"/>
                      <a:pt x="457" y="122"/>
                      <a:pt x="518" y="183"/>
                    </a:cubicBezTo>
                    <a:cubicBezTo>
                      <a:pt x="548" y="213"/>
                      <a:pt x="579" y="244"/>
                      <a:pt x="579" y="304"/>
                    </a:cubicBezTo>
                    <a:lnTo>
                      <a:pt x="579" y="335"/>
                    </a:lnTo>
                    <a:lnTo>
                      <a:pt x="366" y="335"/>
                    </a:lnTo>
                    <a:cubicBezTo>
                      <a:pt x="244" y="335"/>
                      <a:pt x="153" y="365"/>
                      <a:pt x="92" y="396"/>
                    </a:cubicBezTo>
                    <a:cubicBezTo>
                      <a:pt x="31" y="456"/>
                      <a:pt x="1" y="517"/>
                      <a:pt x="1" y="608"/>
                    </a:cubicBezTo>
                    <a:cubicBezTo>
                      <a:pt x="1" y="699"/>
                      <a:pt x="31" y="760"/>
                      <a:pt x="62" y="791"/>
                    </a:cubicBezTo>
                    <a:cubicBezTo>
                      <a:pt x="123" y="851"/>
                      <a:pt x="183" y="882"/>
                      <a:pt x="275" y="882"/>
                    </a:cubicBezTo>
                    <a:cubicBezTo>
                      <a:pt x="335" y="882"/>
                      <a:pt x="396" y="851"/>
                      <a:pt x="457" y="851"/>
                    </a:cubicBezTo>
                    <a:cubicBezTo>
                      <a:pt x="487" y="821"/>
                      <a:pt x="548" y="791"/>
                      <a:pt x="579" y="730"/>
                    </a:cubicBezTo>
                    <a:lnTo>
                      <a:pt x="579" y="851"/>
                    </a:lnTo>
                    <a:lnTo>
                      <a:pt x="700" y="851"/>
                    </a:lnTo>
                    <a:lnTo>
                      <a:pt x="700" y="365"/>
                    </a:lnTo>
                    <a:cubicBezTo>
                      <a:pt x="700" y="244"/>
                      <a:pt x="670" y="152"/>
                      <a:pt x="609" y="92"/>
                    </a:cubicBezTo>
                    <a:cubicBezTo>
                      <a:pt x="548" y="31"/>
                      <a:pt x="457" y="0"/>
                      <a:pt x="33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93"/>
              <p:cNvSpPr/>
              <p:nvPr/>
            </p:nvSpPr>
            <p:spPr>
              <a:xfrm>
                <a:off x="5917943" y="1918289"/>
                <a:ext cx="93557" cy="65497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852" extrusionOk="0">
                    <a:moveTo>
                      <a:pt x="396" y="0"/>
                    </a:moveTo>
                    <a:cubicBezTo>
                      <a:pt x="365" y="0"/>
                      <a:pt x="305" y="0"/>
                      <a:pt x="244" y="31"/>
                    </a:cubicBezTo>
                    <a:cubicBezTo>
                      <a:pt x="213" y="61"/>
                      <a:pt x="183" y="92"/>
                      <a:pt x="153" y="152"/>
                    </a:cubicBezTo>
                    <a:lnTo>
                      <a:pt x="153" y="31"/>
                    </a:lnTo>
                    <a:lnTo>
                      <a:pt x="1" y="31"/>
                    </a:lnTo>
                    <a:lnTo>
                      <a:pt x="1" y="851"/>
                    </a:lnTo>
                    <a:lnTo>
                      <a:pt x="153" y="851"/>
                    </a:lnTo>
                    <a:lnTo>
                      <a:pt x="153" y="396"/>
                    </a:lnTo>
                    <a:cubicBezTo>
                      <a:pt x="153" y="304"/>
                      <a:pt x="153" y="244"/>
                      <a:pt x="213" y="183"/>
                    </a:cubicBezTo>
                    <a:cubicBezTo>
                      <a:pt x="244" y="152"/>
                      <a:pt x="305" y="122"/>
                      <a:pt x="365" y="122"/>
                    </a:cubicBezTo>
                    <a:cubicBezTo>
                      <a:pt x="426" y="122"/>
                      <a:pt x="487" y="152"/>
                      <a:pt x="517" y="183"/>
                    </a:cubicBezTo>
                    <a:cubicBezTo>
                      <a:pt x="517" y="213"/>
                      <a:pt x="548" y="274"/>
                      <a:pt x="548" y="365"/>
                    </a:cubicBezTo>
                    <a:lnTo>
                      <a:pt x="548" y="851"/>
                    </a:lnTo>
                    <a:lnTo>
                      <a:pt x="669" y="851"/>
                    </a:lnTo>
                    <a:lnTo>
                      <a:pt x="669" y="396"/>
                    </a:lnTo>
                    <a:cubicBezTo>
                      <a:pt x="669" y="304"/>
                      <a:pt x="700" y="244"/>
                      <a:pt x="730" y="183"/>
                    </a:cubicBezTo>
                    <a:cubicBezTo>
                      <a:pt x="791" y="152"/>
                      <a:pt x="852" y="122"/>
                      <a:pt x="913" y="122"/>
                    </a:cubicBezTo>
                    <a:cubicBezTo>
                      <a:pt x="973" y="122"/>
                      <a:pt x="1004" y="152"/>
                      <a:pt x="1034" y="183"/>
                    </a:cubicBezTo>
                    <a:cubicBezTo>
                      <a:pt x="1065" y="213"/>
                      <a:pt x="1095" y="274"/>
                      <a:pt x="1095" y="365"/>
                    </a:cubicBezTo>
                    <a:lnTo>
                      <a:pt x="1095" y="851"/>
                    </a:lnTo>
                    <a:lnTo>
                      <a:pt x="1216" y="851"/>
                    </a:lnTo>
                    <a:lnTo>
                      <a:pt x="1216" y="365"/>
                    </a:lnTo>
                    <a:cubicBezTo>
                      <a:pt x="1216" y="244"/>
                      <a:pt x="1186" y="152"/>
                      <a:pt x="1156" y="92"/>
                    </a:cubicBezTo>
                    <a:cubicBezTo>
                      <a:pt x="1095" y="31"/>
                      <a:pt x="1034" y="0"/>
                      <a:pt x="943" y="0"/>
                    </a:cubicBezTo>
                    <a:cubicBezTo>
                      <a:pt x="882" y="0"/>
                      <a:pt x="821" y="31"/>
                      <a:pt x="791" y="61"/>
                    </a:cubicBezTo>
                    <a:cubicBezTo>
                      <a:pt x="730" y="61"/>
                      <a:pt x="700" y="122"/>
                      <a:pt x="669" y="183"/>
                    </a:cubicBezTo>
                    <a:cubicBezTo>
                      <a:pt x="639" y="122"/>
                      <a:pt x="609" y="92"/>
                      <a:pt x="578" y="61"/>
                    </a:cubicBezTo>
                    <a:cubicBezTo>
                      <a:pt x="517" y="31"/>
                      <a:pt x="457" y="0"/>
                      <a:pt x="396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93"/>
              <p:cNvSpPr/>
              <p:nvPr/>
            </p:nvSpPr>
            <p:spPr>
              <a:xfrm>
                <a:off x="6069849" y="1899608"/>
                <a:ext cx="65497" cy="84178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095" extrusionOk="0">
                    <a:moveTo>
                      <a:pt x="0" y="0"/>
                    </a:moveTo>
                    <a:lnTo>
                      <a:pt x="0" y="1094"/>
                    </a:lnTo>
                    <a:lnTo>
                      <a:pt x="152" y="1094"/>
                    </a:lnTo>
                    <a:lnTo>
                      <a:pt x="152" y="183"/>
                    </a:lnTo>
                    <a:lnTo>
                      <a:pt x="639" y="1094"/>
                    </a:lnTo>
                    <a:lnTo>
                      <a:pt x="851" y="1094"/>
                    </a:lnTo>
                    <a:lnTo>
                      <a:pt x="851" y="0"/>
                    </a:lnTo>
                    <a:lnTo>
                      <a:pt x="699" y="0"/>
                    </a:lnTo>
                    <a:lnTo>
                      <a:pt x="699" y="912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93"/>
              <p:cNvSpPr/>
              <p:nvPr/>
            </p:nvSpPr>
            <p:spPr>
              <a:xfrm>
                <a:off x="6151644" y="1918289"/>
                <a:ext cx="60808" cy="67804"/>
              </a:xfrm>
              <a:custGeom>
                <a:avLst/>
                <a:gdLst/>
                <a:ahLst/>
                <a:cxnLst/>
                <a:rect l="l" t="t" r="r" b="b"/>
                <a:pathLst>
                  <a:path w="791" h="882" extrusionOk="0">
                    <a:moveTo>
                      <a:pt x="395" y="122"/>
                    </a:moveTo>
                    <a:cubicBezTo>
                      <a:pt x="456" y="122"/>
                      <a:pt x="517" y="152"/>
                      <a:pt x="578" y="213"/>
                    </a:cubicBezTo>
                    <a:cubicBezTo>
                      <a:pt x="608" y="274"/>
                      <a:pt x="639" y="335"/>
                      <a:pt x="639" y="426"/>
                    </a:cubicBezTo>
                    <a:cubicBezTo>
                      <a:pt x="639" y="547"/>
                      <a:pt x="608" y="608"/>
                      <a:pt x="578" y="669"/>
                    </a:cubicBezTo>
                    <a:cubicBezTo>
                      <a:pt x="517" y="730"/>
                      <a:pt x="456" y="760"/>
                      <a:pt x="395" y="760"/>
                    </a:cubicBezTo>
                    <a:cubicBezTo>
                      <a:pt x="335" y="760"/>
                      <a:pt x="274" y="730"/>
                      <a:pt x="213" y="669"/>
                    </a:cubicBezTo>
                    <a:cubicBezTo>
                      <a:pt x="183" y="608"/>
                      <a:pt x="152" y="547"/>
                      <a:pt x="152" y="426"/>
                    </a:cubicBezTo>
                    <a:cubicBezTo>
                      <a:pt x="152" y="335"/>
                      <a:pt x="183" y="274"/>
                      <a:pt x="213" y="213"/>
                    </a:cubicBezTo>
                    <a:cubicBezTo>
                      <a:pt x="274" y="152"/>
                      <a:pt x="335" y="122"/>
                      <a:pt x="395" y="122"/>
                    </a:cubicBezTo>
                    <a:close/>
                    <a:moveTo>
                      <a:pt x="395" y="0"/>
                    </a:moveTo>
                    <a:cubicBezTo>
                      <a:pt x="274" y="0"/>
                      <a:pt x="183" y="31"/>
                      <a:pt x="122" y="122"/>
                    </a:cubicBezTo>
                    <a:cubicBezTo>
                      <a:pt x="61" y="183"/>
                      <a:pt x="0" y="304"/>
                      <a:pt x="0" y="426"/>
                    </a:cubicBezTo>
                    <a:cubicBezTo>
                      <a:pt x="0" y="578"/>
                      <a:pt x="61" y="669"/>
                      <a:pt x="122" y="760"/>
                    </a:cubicBezTo>
                    <a:cubicBezTo>
                      <a:pt x="183" y="851"/>
                      <a:pt x="274" y="882"/>
                      <a:pt x="395" y="882"/>
                    </a:cubicBezTo>
                    <a:cubicBezTo>
                      <a:pt x="517" y="882"/>
                      <a:pt x="608" y="851"/>
                      <a:pt x="669" y="760"/>
                    </a:cubicBezTo>
                    <a:cubicBezTo>
                      <a:pt x="730" y="669"/>
                      <a:pt x="791" y="578"/>
                      <a:pt x="791" y="426"/>
                    </a:cubicBezTo>
                    <a:cubicBezTo>
                      <a:pt x="791" y="304"/>
                      <a:pt x="730" y="183"/>
                      <a:pt x="669" y="122"/>
                    </a:cubicBezTo>
                    <a:cubicBezTo>
                      <a:pt x="608" y="31"/>
                      <a:pt x="517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93"/>
              <p:cNvSpPr/>
              <p:nvPr/>
            </p:nvSpPr>
            <p:spPr>
              <a:xfrm>
                <a:off x="6228750" y="1918289"/>
                <a:ext cx="53813" cy="6549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852" extrusionOk="0">
                    <a:moveTo>
                      <a:pt x="395" y="0"/>
                    </a:moveTo>
                    <a:cubicBezTo>
                      <a:pt x="335" y="0"/>
                      <a:pt x="304" y="0"/>
                      <a:pt x="243" y="31"/>
                    </a:cubicBezTo>
                    <a:cubicBezTo>
                      <a:pt x="213" y="61"/>
                      <a:pt x="152" y="92"/>
                      <a:pt x="122" y="152"/>
                    </a:cubicBezTo>
                    <a:lnTo>
                      <a:pt x="122" y="31"/>
                    </a:lnTo>
                    <a:lnTo>
                      <a:pt x="0" y="31"/>
                    </a:lnTo>
                    <a:lnTo>
                      <a:pt x="0" y="851"/>
                    </a:lnTo>
                    <a:lnTo>
                      <a:pt x="122" y="851"/>
                    </a:lnTo>
                    <a:lnTo>
                      <a:pt x="122" y="396"/>
                    </a:lnTo>
                    <a:cubicBezTo>
                      <a:pt x="122" y="304"/>
                      <a:pt x="152" y="244"/>
                      <a:pt x="183" y="183"/>
                    </a:cubicBezTo>
                    <a:cubicBezTo>
                      <a:pt x="243" y="152"/>
                      <a:pt x="304" y="122"/>
                      <a:pt x="365" y="122"/>
                    </a:cubicBezTo>
                    <a:cubicBezTo>
                      <a:pt x="426" y="122"/>
                      <a:pt x="487" y="152"/>
                      <a:pt x="517" y="183"/>
                    </a:cubicBezTo>
                    <a:cubicBezTo>
                      <a:pt x="547" y="213"/>
                      <a:pt x="547" y="274"/>
                      <a:pt x="547" y="365"/>
                    </a:cubicBezTo>
                    <a:lnTo>
                      <a:pt x="547" y="851"/>
                    </a:lnTo>
                    <a:lnTo>
                      <a:pt x="699" y="851"/>
                    </a:lnTo>
                    <a:lnTo>
                      <a:pt x="699" y="365"/>
                    </a:lnTo>
                    <a:cubicBezTo>
                      <a:pt x="699" y="244"/>
                      <a:pt x="669" y="152"/>
                      <a:pt x="608" y="92"/>
                    </a:cubicBezTo>
                    <a:cubicBezTo>
                      <a:pt x="578" y="31"/>
                      <a:pt x="487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93"/>
              <p:cNvSpPr/>
              <p:nvPr/>
            </p:nvSpPr>
            <p:spPr>
              <a:xfrm>
                <a:off x="6301167" y="1920595"/>
                <a:ext cx="53813" cy="6549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852" extrusionOk="0">
                    <a:moveTo>
                      <a:pt x="1" y="1"/>
                    </a:moveTo>
                    <a:lnTo>
                      <a:pt x="1" y="487"/>
                    </a:lnTo>
                    <a:cubicBezTo>
                      <a:pt x="1" y="609"/>
                      <a:pt x="31" y="700"/>
                      <a:pt x="92" y="761"/>
                    </a:cubicBezTo>
                    <a:cubicBezTo>
                      <a:pt x="122" y="821"/>
                      <a:pt x="213" y="852"/>
                      <a:pt x="305" y="852"/>
                    </a:cubicBezTo>
                    <a:cubicBezTo>
                      <a:pt x="365" y="852"/>
                      <a:pt x="396" y="821"/>
                      <a:pt x="456" y="821"/>
                    </a:cubicBezTo>
                    <a:cubicBezTo>
                      <a:pt x="487" y="791"/>
                      <a:pt x="517" y="761"/>
                      <a:pt x="578" y="700"/>
                    </a:cubicBezTo>
                    <a:lnTo>
                      <a:pt x="578" y="821"/>
                    </a:lnTo>
                    <a:lnTo>
                      <a:pt x="700" y="821"/>
                    </a:lnTo>
                    <a:lnTo>
                      <a:pt x="700" y="1"/>
                    </a:lnTo>
                    <a:lnTo>
                      <a:pt x="578" y="1"/>
                    </a:lnTo>
                    <a:lnTo>
                      <a:pt x="578" y="457"/>
                    </a:lnTo>
                    <a:cubicBezTo>
                      <a:pt x="578" y="548"/>
                      <a:pt x="548" y="609"/>
                      <a:pt x="487" y="669"/>
                    </a:cubicBezTo>
                    <a:cubicBezTo>
                      <a:pt x="456" y="700"/>
                      <a:pt x="396" y="730"/>
                      <a:pt x="335" y="730"/>
                    </a:cubicBezTo>
                    <a:cubicBezTo>
                      <a:pt x="274" y="730"/>
                      <a:pt x="213" y="700"/>
                      <a:pt x="183" y="669"/>
                    </a:cubicBezTo>
                    <a:cubicBezTo>
                      <a:pt x="153" y="639"/>
                      <a:pt x="153" y="578"/>
                      <a:pt x="153" y="487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93"/>
              <p:cNvSpPr/>
              <p:nvPr/>
            </p:nvSpPr>
            <p:spPr>
              <a:xfrm>
                <a:off x="6375966" y="1918289"/>
                <a:ext cx="93557" cy="65497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852" extrusionOk="0">
                    <a:moveTo>
                      <a:pt x="395" y="0"/>
                    </a:moveTo>
                    <a:cubicBezTo>
                      <a:pt x="365" y="0"/>
                      <a:pt x="304" y="0"/>
                      <a:pt x="243" y="31"/>
                    </a:cubicBezTo>
                    <a:cubicBezTo>
                      <a:pt x="213" y="61"/>
                      <a:pt x="183" y="92"/>
                      <a:pt x="152" y="152"/>
                    </a:cubicBezTo>
                    <a:lnTo>
                      <a:pt x="152" y="31"/>
                    </a:lnTo>
                    <a:lnTo>
                      <a:pt x="0" y="31"/>
                    </a:lnTo>
                    <a:lnTo>
                      <a:pt x="0" y="851"/>
                    </a:lnTo>
                    <a:lnTo>
                      <a:pt x="152" y="851"/>
                    </a:lnTo>
                    <a:lnTo>
                      <a:pt x="152" y="396"/>
                    </a:lnTo>
                    <a:cubicBezTo>
                      <a:pt x="152" y="304"/>
                      <a:pt x="152" y="244"/>
                      <a:pt x="213" y="183"/>
                    </a:cubicBezTo>
                    <a:cubicBezTo>
                      <a:pt x="243" y="152"/>
                      <a:pt x="304" y="122"/>
                      <a:pt x="365" y="122"/>
                    </a:cubicBezTo>
                    <a:cubicBezTo>
                      <a:pt x="426" y="122"/>
                      <a:pt x="487" y="152"/>
                      <a:pt x="487" y="183"/>
                    </a:cubicBezTo>
                    <a:cubicBezTo>
                      <a:pt x="517" y="213"/>
                      <a:pt x="547" y="274"/>
                      <a:pt x="547" y="365"/>
                    </a:cubicBezTo>
                    <a:lnTo>
                      <a:pt x="547" y="851"/>
                    </a:lnTo>
                    <a:lnTo>
                      <a:pt x="669" y="851"/>
                    </a:lnTo>
                    <a:lnTo>
                      <a:pt x="669" y="396"/>
                    </a:lnTo>
                    <a:cubicBezTo>
                      <a:pt x="669" y="304"/>
                      <a:pt x="699" y="244"/>
                      <a:pt x="730" y="183"/>
                    </a:cubicBezTo>
                    <a:cubicBezTo>
                      <a:pt x="791" y="152"/>
                      <a:pt x="851" y="122"/>
                      <a:pt x="912" y="122"/>
                    </a:cubicBezTo>
                    <a:cubicBezTo>
                      <a:pt x="973" y="122"/>
                      <a:pt x="1003" y="152"/>
                      <a:pt x="1034" y="183"/>
                    </a:cubicBezTo>
                    <a:cubicBezTo>
                      <a:pt x="1064" y="213"/>
                      <a:pt x="1094" y="274"/>
                      <a:pt x="1094" y="365"/>
                    </a:cubicBezTo>
                    <a:lnTo>
                      <a:pt x="1094" y="851"/>
                    </a:lnTo>
                    <a:lnTo>
                      <a:pt x="1216" y="851"/>
                    </a:lnTo>
                    <a:lnTo>
                      <a:pt x="1216" y="365"/>
                    </a:lnTo>
                    <a:cubicBezTo>
                      <a:pt x="1216" y="244"/>
                      <a:pt x="1186" y="152"/>
                      <a:pt x="1155" y="92"/>
                    </a:cubicBezTo>
                    <a:cubicBezTo>
                      <a:pt x="1094" y="31"/>
                      <a:pt x="1034" y="0"/>
                      <a:pt x="942" y="0"/>
                    </a:cubicBezTo>
                    <a:cubicBezTo>
                      <a:pt x="882" y="0"/>
                      <a:pt x="821" y="31"/>
                      <a:pt x="791" y="61"/>
                    </a:cubicBezTo>
                    <a:cubicBezTo>
                      <a:pt x="730" y="61"/>
                      <a:pt x="699" y="122"/>
                      <a:pt x="669" y="183"/>
                    </a:cubicBezTo>
                    <a:cubicBezTo>
                      <a:pt x="639" y="122"/>
                      <a:pt x="608" y="92"/>
                      <a:pt x="578" y="61"/>
                    </a:cubicBezTo>
                    <a:cubicBezTo>
                      <a:pt x="517" y="31"/>
                      <a:pt x="456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93"/>
              <p:cNvSpPr/>
              <p:nvPr/>
            </p:nvSpPr>
            <p:spPr>
              <a:xfrm>
                <a:off x="6490434" y="1918289"/>
                <a:ext cx="93557" cy="65497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852" extrusionOk="0">
                    <a:moveTo>
                      <a:pt x="396" y="0"/>
                    </a:moveTo>
                    <a:cubicBezTo>
                      <a:pt x="335" y="0"/>
                      <a:pt x="305" y="0"/>
                      <a:pt x="244" y="31"/>
                    </a:cubicBezTo>
                    <a:cubicBezTo>
                      <a:pt x="213" y="61"/>
                      <a:pt x="153" y="92"/>
                      <a:pt x="122" y="152"/>
                    </a:cubicBezTo>
                    <a:lnTo>
                      <a:pt x="122" y="31"/>
                    </a:lnTo>
                    <a:lnTo>
                      <a:pt x="1" y="31"/>
                    </a:lnTo>
                    <a:lnTo>
                      <a:pt x="1" y="851"/>
                    </a:lnTo>
                    <a:lnTo>
                      <a:pt x="122" y="851"/>
                    </a:lnTo>
                    <a:lnTo>
                      <a:pt x="122" y="396"/>
                    </a:lnTo>
                    <a:cubicBezTo>
                      <a:pt x="122" y="304"/>
                      <a:pt x="153" y="244"/>
                      <a:pt x="183" y="183"/>
                    </a:cubicBezTo>
                    <a:cubicBezTo>
                      <a:pt x="244" y="152"/>
                      <a:pt x="305" y="122"/>
                      <a:pt x="365" y="122"/>
                    </a:cubicBezTo>
                    <a:cubicBezTo>
                      <a:pt x="426" y="122"/>
                      <a:pt x="457" y="152"/>
                      <a:pt x="487" y="183"/>
                    </a:cubicBezTo>
                    <a:cubicBezTo>
                      <a:pt x="517" y="213"/>
                      <a:pt x="548" y="274"/>
                      <a:pt x="548" y="365"/>
                    </a:cubicBezTo>
                    <a:lnTo>
                      <a:pt x="548" y="851"/>
                    </a:lnTo>
                    <a:lnTo>
                      <a:pt x="669" y="851"/>
                    </a:lnTo>
                    <a:lnTo>
                      <a:pt x="669" y="396"/>
                    </a:lnTo>
                    <a:cubicBezTo>
                      <a:pt x="669" y="304"/>
                      <a:pt x="700" y="244"/>
                      <a:pt x="730" y="183"/>
                    </a:cubicBezTo>
                    <a:cubicBezTo>
                      <a:pt x="761" y="152"/>
                      <a:pt x="821" y="122"/>
                      <a:pt x="912" y="122"/>
                    </a:cubicBezTo>
                    <a:cubicBezTo>
                      <a:pt x="973" y="122"/>
                      <a:pt x="1004" y="152"/>
                      <a:pt x="1034" y="183"/>
                    </a:cubicBezTo>
                    <a:cubicBezTo>
                      <a:pt x="1064" y="213"/>
                      <a:pt x="1064" y="274"/>
                      <a:pt x="1064" y="365"/>
                    </a:cubicBezTo>
                    <a:lnTo>
                      <a:pt x="1064" y="851"/>
                    </a:lnTo>
                    <a:lnTo>
                      <a:pt x="1216" y="851"/>
                    </a:lnTo>
                    <a:lnTo>
                      <a:pt x="1216" y="365"/>
                    </a:lnTo>
                    <a:cubicBezTo>
                      <a:pt x="1216" y="244"/>
                      <a:pt x="1186" y="152"/>
                      <a:pt x="1125" y="92"/>
                    </a:cubicBezTo>
                    <a:cubicBezTo>
                      <a:pt x="1095" y="31"/>
                      <a:pt x="1034" y="0"/>
                      <a:pt x="943" y="0"/>
                    </a:cubicBezTo>
                    <a:cubicBezTo>
                      <a:pt x="882" y="0"/>
                      <a:pt x="821" y="31"/>
                      <a:pt x="761" y="61"/>
                    </a:cubicBezTo>
                    <a:cubicBezTo>
                      <a:pt x="730" y="61"/>
                      <a:pt x="669" y="122"/>
                      <a:pt x="639" y="183"/>
                    </a:cubicBezTo>
                    <a:cubicBezTo>
                      <a:pt x="639" y="122"/>
                      <a:pt x="609" y="92"/>
                      <a:pt x="548" y="61"/>
                    </a:cubicBezTo>
                    <a:cubicBezTo>
                      <a:pt x="517" y="31"/>
                      <a:pt x="457" y="0"/>
                      <a:pt x="396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93"/>
              <p:cNvSpPr/>
              <p:nvPr/>
            </p:nvSpPr>
            <p:spPr>
              <a:xfrm>
                <a:off x="6597905" y="1920595"/>
                <a:ext cx="60885" cy="86561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126" extrusionOk="0">
                    <a:moveTo>
                      <a:pt x="1" y="1"/>
                    </a:moveTo>
                    <a:lnTo>
                      <a:pt x="335" y="821"/>
                    </a:lnTo>
                    <a:lnTo>
                      <a:pt x="305" y="882"/>
                    </a:lnTo>
                    <a:cubicBezTo>
                      <a:pt x="274" y="943"/>
                      <a:pt x="244" y="973"/>
                      <a:pt x="244" y="1004"/>
                    </a:cubicBezTo>
                    <a:cubicBezTo>
                      <a:pt x="214" y="1004"/>
                      <a:pt x="183" y="1034"/>
                      <a:pt x="153" y="1034"/>
                    </a:cubicBezTo>
                    <a:lnTo>
                      <a:pt x="62" y="1034"/>
                    </a:lnTo>
                    <a:lnTo>
                      <a:pt x="62" y="1125"/>
                    </a:lnTo>
                    <a:lnTo>
                      <a:pt x="183" y="1125"/>
                    </a:lnTo>
                    <a:cubicBezTo>
                      <a:pt x="244" y="1125"/>
                      <a:pt x="274" y="1125"/>
                      <a:pt x="305" y="1095"/>
                    </a:cubicBezTo>
                    <a:cubicBezTo>
                      <a:pt x="366" y="1065"/>
                      <a:pt x="396" y="1004"/>
                      <a:pt x="426" y="913"/>
                    </a:cubicBezTo>
                    <a:lnTo>
                      <a:pt x="791" y="1"/>
                    </a:lnTo>
                    <a:lnTo>
                      <a:pt x="639" y="1"/>
                    </a:lnTo>
                    <a:lnTo>
                      <a:pt x="396" y="639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rgbClr val="3D465E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93"/>
              <p:cNvSpPr/>
              <p:nvPr/>
            </p:nvSpPr>
            <p:spPr>
              <a:xfrm>
                <a:off x="5282416" y="1254625"/>
                <a:ext cx="2600758" cy="2818084"/>
              </a:xfrm>
              <a:custGeom>
                <a:avLst/>
                <a:gdLst/>
                <a:ahLst/>
                <a:cxnLst/>
                <a:rect l="l" t="t" r="r" b="b"/>
                <a:pathLst>
                  <a:path w="33831" h="36658" extrusionOk="0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3"/>
                  </a:gs>
                </a:gsLst>
                <a:lin ang="10800025" scaled="0"/>
              </a:gradFill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93"/>
              <p:cNvSpPr/>
              <p:nvPr/>
            </p:nvSpPr>
            <p:spPr>
              <a:xfrm>
                <a:off x="5282416" y="1714878"/>
                <a:ext cx="2591379" cy="77"/>
              </a:xfrm>
              <a:custGeom>
                <a:avLst/>
                <a:gdLst/>
                <a:ahLst/>
                <a:cxnLst/>
                <a:rect l="l" t="t" r="r" b="b"/>
                <a:pathLst>
                  <a:path w="33709" h="1" fill="none" extrusionOk="0">
                    <a:moveTo>
                      <a:pt x="0" y="1"/>
                    </a:moveTo>
                    <a:lnTo>
                      <a:pt x="33709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93"/>
              <p:cNvSpPr/>
              <p:nvPr/>
            </p:nvSpPr>
            <p:spPr>
              <a:xfrm>
                <a:off x="5457614" y="1425135"/>
                <a:ext cx="105242" cy="10524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fill="none" extrusionOk="0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93"/>
              <p:cNvSpPr/>
              <p:nvPr/>
            </p:nvSpPr>
            <p:spPr>
              <a:xfrm>
                <a:off x="5660949" y="1425135"/>
                <a:ext cx="107548" cy="105242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369" fill="none" extrusionOk="0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93"/>
              <p:cNvSpPr/>
              <p:nvPr/>
            </p:nvSpPr>
            <p:spPr>
              <a:xfrm>
                <a:off x="5866514" y="1425135"/>
                <a:ext cx="107625" cy="105242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369" fill="none" extrusionOk="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93"/>
              <p:cNvSpPr/>
              <p:nvPr/>
            </p:nvSpPr>
            <p:spPr>
              <a:xfrm>
                <a:off x="5455308" y="2207957"/>
                <a:ext cx="2268966" cy="460404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93"/>
              <p:cNvSpPr/>
              <p:nvPr/>
            </p:nvSpPr>
            <p:spPr>
              <a:xfrm>
                <a:off x="5567469" y="2294442"/>
                <a:ext cx="299121" cy="29912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82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93"/>
              <p:cNvSpPr/>
              <p:nvPr/>
            </p:nvSpPr>
            <p:spPr>
              <a:xfrm>
                <a:off x="5642192" y="2357479"/>
                <a:ext cx="147293" cy="151982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77" extrusionOk="0">
                    <a:moveTo>
                      <a:pt x="1916" y="197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44"/>
                      <a:pt x="1247" y="1"/>
                      <a:pt x="974" y="1"/>
                    </a:cubicBezTo>
                    <a:cubicBezTo>
                      <a:pt x="670" y="1"/>
                      <a:pt x="457" y="244"/>
                      <a:pt x="457" y="517"/>
                    </a:cubicBezTo>
                    <a:cubicBezTo>
                      <a:pt x="457" y="700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76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93"/>
              <p:cNvSpPr/>
              <p:nvPr/>
            </p:nvSpPr>
            <p:spPr>
              <a:xfrm>
                <a:off x="5990360" y="2439275"/>
                <a:ext cx="1198789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1" fill="none" extrusionOk="0">
                    <a:moveTo>
                      <a:pt x="1" y="1"/>
                    </a:moveTo>
                    <a:lnTo>
                      <a:pt x="15594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93"/>
              <p:cNvSpPr/>
              <p:nvPr/>
            </p:nvSpPr>
            <p:spPr>
              <a:xfrm>
                <a:off x="5455308" y="2785137"/>
                <a:ext cx="2268966" cy="458021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58" extrusionOk="0">
                    <a:moveTo>
                      <a:pt x="1915" y="0"/>
                    </a:moveTo>
                    <a:cubicBezTo>
                      <a:pt x="851" y="0"/>
                      <a:pt x="0" y="851"/>
                      <a:pt x="0" y="1885"/>
                    </a:cubicBezTo>
                    <a:lnTo>
                      <a:pt x="0" y="4073"/>
                    </a:lnTo>
                    <a:cubicBezTo>
                      <a:pt x="0" y="5107"/>
                      <a:pt x="851" y="5958"/>
                      <a:pt x="1915" y="5958"/>
                    </a:cubicBezTo>
                    <a:lnTo>
                      <a:pt x="27600" y="5958"/>
                    </a:lnTo>
                    <a:cubicBezTo>
                      <a:pt x="28663" y="5958"/>
                      <a:pt x="29515" y="5107"/>
                      <a:pt x="29515" y="4073"/>
                    </a:cubicBezTo>
                    <a:lnTo>
                      <a:pt x="29515" y="188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93"/>
              <p:cNvSpPr/>
              <p:nvPr/>
            </p:nvSpPr>
            <p:spPr>
              <a:xfrm>
                <a:off x="5567469" y="2869239"/>
                <a:ext cx="299121" cy="29912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82"/>
                      <a:pt x="0" y="1946"/>
                    </a:cubicBezTo>
                    <a:cubicBezTo>
                      <a:pt x="0" y="3040"/>
                      <a:pt x="851" y="3891"/>
                      <a:pt x="1946" y="3891"/>
                    </a:cubicBezTo>
                    <a:cubicBezTo>
                      <a:pt x="3009" y="3891"/>
                      <a:pt x="3891" y="3040"/>
                      <a:pt x="3891" y="1946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93"/>
              <p:cNvSpPr/>
              <p:nvPr/>
            </p:nvSpPr>
            <p:spPr>
              <a:xfrm>
                <a:off x="5642192" y="2934660"/>
                <a:ext cx="147293" cy="149599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46" extrusionOk="0">
                    <a:moveTo>
                      <a:pt x="1916" y="1946"/>
                    </a:moveTo>
                    <a:cubicBezTo>
                      <a:pt x="1916" y="1520"/>
                      <a:pt x="1612" y="1064"/>
                      <a:pt x="1247" y="912"/>
                    </a:cubicBezTo>
                    <a:cubicBezTo>
                      <a:pt x="1369" y="821"/>
                      <a:pt x="1460" y="669"/>
                      <a:pt x="1460" y="487"/>
                    </a:cubicBezTo>
                    <a:cubicBezTo>
                      <a:pt x="1460" y="213"/>
                      <a:pt x="1247" y="0"/>
                      <a:pt x="974" y="0"/>
                    </a:cubicBezTo>
                    <a:cubicBezTo>
                      <a:pt x="670" y="0"/>
                      <a:pt x="457" y="213"/>
                      <a:pt x="457" y="487"/>
                    </a:cubicBezTo>
                    <a:cubicBezTo>
                      <a:pt x="457" y="669"/>
                      <a:pt x="548" y="821"/>
                      <a:pt x="700" y="912"/>
                    </a:cubicBezTo>
                    <a:cubicBezTo>
                      <a:pt x="305" y="1064"/>
                      <a:pt x="1" y="1520"/>
                      <a:pt x="1" y="1946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93"/>
              <p:cNvSpPr/>
              <p:nvPr/>
            </p:nvSpPr>
            <p:spPr>
              <a:xfrm>
                <a:off x="5990360" y="3014072"/>
                <a:ext cx="1451169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8877" h="1" fill="none" extrusionOk="0">
                    <a:moveTo>
                      <a:pt x="1" y="1"/>
                    </a:moveTo>
                    <a:lnTo>
                      <a:pt x="18877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93"/>
              <p:cNvSpPr/>
              <p:nvPr/>
            </p:nvSpPr>
            <p:spPr>
              <a:xfrm>
                <a:off x="5455308" y="3359934"/>
                <a:ext cx="2268966" cy="460404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5989" extrusionOk="0">
                    <a:moveTo>
                      <a:pt x="1915" y="0"/>
                    </a:moveTo>
                    <a:cubicBezTo>
                      <a:pt x="851" y="0"/>
                      <a:pt x="0" y="852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2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93"/>
              <p:cNvSpPr/>
              <p:nvPr/>
            </p:nvSpPr>
            <p:spPr>
              <a:xfrm>
                <a:off x="5567469" y="3446419"/>
                <a:ext cx="299121" cy="299121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1" extrusionOk="0">
                    <a:moveTo>
                      <a:pt x="1946" y="0"/>
                    </a:moveTo>
                    <a:cubicBezTo>
                      <a:pt x="851" y="0"/>
                      <a:pt x="0" y="851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51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60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93"/>
              <p:cNvSpPr/>
              <p:nvPr/>
            </p:nvSpPr>
            <p:spPr>
              <a:xfrm>
                <a:off x="5642192" y="3509457"/>
                <a:ext cx="147293" cy="149676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47" extrusionOk="0">
                    <a:moveTo>
                      <a:pt x="1916" y="194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14"/>
                      <a:pt x="1247" y="1"/>
                      <a:pt x="974" y="1"/>
                    </a:cubicBezTo>
                    <a:cubicBezTo>
                      <a:pt x="670" y="1"/>
                      <a:pt x="457" y="214"/>
                      <a:pt x="457" y="517"/>
                    </a:cubicBezTo>
                    <a:cubicBezTo>
                      <a:pt x="457" y="669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46"/>
                    </a:cubicBezTo>
                    <a:close/>
                  </a:path>
                </a:pathLst>
              </a:custGeom>
              <a:solidFill>
                <a:schemeClr val="dk1"/>
              </a:solidFill>
              <a:ln w="60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93"/>
              <p:cNvSpPr/>
              <p:nvPr/>
            </p:nvSpPr>
            <p:spPr>
              <a:xfrm>
                <a:off x="5990360" y="3588946"/>
                <a:ext cx="853005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1096" h="1" fill="none" extrusionOk="0">
                    <a:moveTo>
                      <a:pt x="1" y="0"/>
                    </a:moveTo>
                    <a:lnTo>
                      <a:pt x="11095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93"/>
            <p:cNvGrpSpPr/>
            <p:nvPr/>
          </p:nvGrpSpPr>
          <p:grpSpPr>
            <a:xfrm>
              <a:off x="7030174" y="843676"/>
              <a:ext cx="506348" cy="506388"/>
              <a:chOff x="7030174" y="843676"/>
              <a:chExt cx="506348" cy="506388"/>
            </a:xfrm>
          </p:grpSpPr>
          <p:sp>
            <p:nvSpPr>
              <p:cNvPr id="1581" name="Google Shape;1581;p93"/>
              <p:cNvSpPr/>
              <p:nvPr/>
            </p:nvSpPr>
            <p:spPr>
              <a:xfrm>
                <a:off x="7030174" y="843676"/>
                <a:ext cx="506348" cy="506388"/>
              </a:xfrm>
              <a:custGeom>
                <a:avLst/>
                <a:gdLst/>
                <a:ahLst/>
                <a:cxnLst/>
                <a:rect l="l" t="t" r="r" b="b"/>
                <a:pathLst>
                  <a:path w="16384" h="16384" extrusionOk="0">
                    <a:moveTo>
                      <a:pt x="5198" y="16384"/>
                    </a:moveTo>
                    <a:cubicBezTo>
                      <a:pt x="2341" y="16384"/>
                      <a:pt x="1" y="14043"/>
                      <a:pt x="1" y="11186"/>
                    </a:cubicBezTo>
                    <a:lnTo>
                      <a:pt x="1" y="5198"/>
                    </a:lnTo>
                    <a:cubicBezTo>
                      <a:pt x="1" y="2341"/>
                      <a:pt x="2341" y="1"/>
                      <a:pt x="5198" y="1"/>
                    </a:cubicBezTo>
                    <a:lnTo>
                      <a:pt x="11186" y="1"/>
                    </a:lnTo>
                    <a:cubicBezTo>
                      <a:pt x="14043" y="1"/>
                      <a:pt x="16384" y="2341"/>
                      <a:pt x="16384" y="5198"/>
                    </a:cubicBezTo>
                    <a:lnTo>
                      <a:pt x="16384" y="11186"/>
                    </a:lnTo>
                    <a:cubicBezTo>
                      <a:pt x="16384" y="14043"/>
                      <a:pt x="14043" y="16384"/>
                      <a:pt x="11186" y="163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8100019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93"/>
              <p:cNvSpPr/>
              <p:nvPr/>
            </p:nvSpPr>
            <p:spPr>
              <a:xfrm>
                <a:off x="7143844" y="957351"/>
                <a:ext cx="279010" cy="279033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9028" fill="none" extrusionOk="0">
                    <a:moveTo>
                      <a:pt x="9028" y="4499"/>
                    </a:moveTo>
                    <a:cubicBezTo>
                      <a:pt x="9028" y="6991"/>
                      <a:pt x="6991" y="9028"/>
                      <a:pt x="4529" y="9028"/>
                    </a:cubicBezTo>
                    <a:cubicBezTo>
                      <a:pt x="2037" y="9028"/>
                      <a:pt x="0" y="6991"/>
                      <a:pt x="0" y="4499"/>
                    </a:cubicBezTo>
                    <a:cubicBezTo>
                      <a:pt x="0" y="2007"/>
                      <a:pt x="2037" y="0"/>
                      <a:pt x="4529" y="0"/>
                    </a:cubicBezTo>
                    <a:cubicBezTo>
                      <a:pt x="6991" y="0"/>
                      <a:pt x="9028" y="2007"/>
                      <a:pt x="9028" y="449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93"/>
              <p:cNvSpPr/>
              <p:nvPr/>
            </p:nvSpPr>
            <p:spPr>
              <a:xfrm>
                <a:off x="7217120" y="1018422"/>
                <a:ext cx="132490" cy="13624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4408" fill="none" extrusionOk="0">
                    <a:moveTo>
                      <a:pt x="4286" y="4408"/>
                    </a:moveTo>
                    <a:cubicBezTo>
                      <a:pt x="4286" y="3435"/>
                      <a:pt x="3648" y="2432"/>
                      <a:pt x="2766" y="2097"/>
                    </a:cubicBezTo>
                    <a:cubicBezTo>
                      <a:pt x="3070" y="1885"/>
                      <a:pt x="3283" y="1550"/>
                      <a:pt x="3283" y="1125"/>
                    </a:cubicBezTo>
                    <a:cubicBezTo>
                      <a:pt x="3283" y="487"/>
                      <a:pt x="2766" y="0"/>
                      <a:pt x="2158" y="0"/>
                    </a:cubicBezTo>
                    <a:cubicBezTo>
                      <a:pt x="1520" y="0"/>
                      <a:pt x="1003" y="487"/>
                      <a:pt x="1003" y="1125"/>
                    </a:cubicBezTo>
                    <a:cubicBezTo>
                      <a:pt x="1003" y="1550"/>
                      <a:pt x="1216" y="1885"/>
                      <a:pt x="1520" y="2097"/>
                    </a:cubicBezTo>
                    <a:cubicBezTo>
                      <a:pt x="639" y="2432"/>
                      <a:pt x="0" y="3435"/>
                      <a:pt x="0" y="440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" name="Google Shape;1446;p91">
            <a:extLst>
              <a:ext uri="{FF2B5EF4-FFF2-40B4-BE49-F238E27FC236}">
                <a16:creationId xmlns:a16="http://schemas.microsoft.com/office/drawing/2014/main" id="{321274C2-E309-425C-A562-617E0FE591C4}"/>
              </a:ext>
            </a:extLst>
          </p:cNvPr>
          <p:cNvSpPr txBox="1">
            <a:spLocks/>
          </p:cNvSpPr>
          <p:nvPr/>
        </p:nvSpPr>
        <p:spPr>
          <a:xfrm>
            <a:off x="572453" y="2486471"/>
            <a:ext cx="3602700" cy="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s-AR" dirty="0"/>
              <a:t>DISEÑO UX/UI</a:t>
            </a:r>
          </a:p>
        </p:txBody>
      </p:sp>
      <p:sp>
        <p:nvSpPr>
          <p:cNvPr id="88" name="Google Shape;1447;p91">
            <a:extLst>
              <a:ext uri="{FF2B5EF4-FFF2-40B4-BE49-F238E27FC236}">
                <a16:creationId xmlns:a16="http://schemas.microsoft.com/office/drawing/2014/main" id="{90CFB8DC-21AA-4C1F-B820-E55A7E379D9A}"/>
              </a:ext>
            </a:extLst>
          </p:cNvPr>
          <p:cNvSpPr txBox="1">
            <a:spLocks/>
          </p:cNvSpPr>
          <p:nvPr/>
        </p:nvSpPr>
        <p:spPr>
          <a:xfrm>
            <a:off x="767871" y="3075971"/>
            <a:ext cx="3211864" cy="76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/>
            <a:r>
              <a:rPr lang="es-MX" sz="1600" b="0" dirty="0">
                <a:latin typeface="Quicksand"/>
              </a:rPr>
              <a:t>Nuestro objetivo siempre fue que +Conciencia sea una aplicación fácil de utilizar.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F435A7-5131-4087-8D6F-3EB30C408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826" y="1512952"/>
            <a:ext cx="1133954" cy="969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11"/>
          <p:cNvSpPr/>
          <p:nvPr/>
        </p:nvSpPr>
        <p:spPr>
          <a:xfrm>
            <a:off x="498845" y="1424523"/>
            <a:ext cx="3322032" cy="2623538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2" name="Google Shape;2082;p111"/>
          <p:cNvPicPr preferRelativeResize="0"/>
          <p:nvPr/>
        </p:nvPicPr>
        <p:blipFill>
          <a:blip r:embed="rId3"/>
          <a:srcRect l="2287" r="2287"/>
          <a:stretch/>
        </p:blipFill>
        <p:spPr>
          <a:xfrm>
            <a:off x="581102" y="1543202"/>
            <a:ext cx="3157500" cy="1827900"/>
          </a:xfrm>
          <a:prstGeom prst="roundRect">
            <a:avLst>
              <a:gd name="adj" fmla="val 417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2081;p111">
            <a:extLst>
              <a:ext uri="{FF2B5EF4-FFF2-40B4-BE49-F238E27FC236}">
                <a16:creationId xmlns:a16="http://schemas.microsoft.com/office/drawing/2014/main" id="{F2C29DEB-DFF2-45BA-9665-A9B6D448F59D}"/>
              </a:ext>
            </a:extLst>
          </p:cNvPr>
          <p:cNvSpPr/>
          <p:nvPr/>
        </p:nvSpPr>
        <p:spPr>
          <a:xfrm>
            <a:off x="5323123" y="1424523"/>
            <a:ext cx="3322032" cy="2623538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2082;p111">
            <a:extLst>
              <a:ext uri="{FF2B5EF4-FFF2-40B4-BE49-F238E27FC236}">
                <a16:creationId xmlns:a16="http://schemas.microsoft.com/office/drawing/2014/main" id="{91715F9A-5A36-41DA-B64A-C16E00ACAC4C}"/>
              </a:ext>
            </a:extLst>
          </p:cNvPr>
          <p:cNvPicPr preferRelativeResize="0"/>
          <p:nvPr/>
        </p:nvPicPr>
        <p:blipFill>
          <a:blip r:embed="rId4"/>
          <a:srcRect l="3756" r="3756"/>
          <a:stretch/>
        </p:blipFill>
        <p:spPr>
          <a:xfrm>
            <a:off x="5405380" y="1543202"/>
            <a:ext cx="3157500" cy="1827900"/>
          </a:xfrm>
          <a:prstGeom prst="roundRect">
            <a:avLst>
              <a:gd name="adj" fmla="val 417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7D4B69-FE8E-4657-B169-A1573B28F96A}"/>
              </a:ext>
            </a:extLst>
          </p:cNvPr>
          <p:cNvCxnSpPr/>
          <p:nvPr/>
        </p:nvCxnSpPr>
        <p:spPr>
          <a:xfrm>
            <a:off x="4306824" y="2571750"/>
            <a:ext cx="5669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3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113"/>
          <p:cNvSpPr txBox="1">
            <a:spLocks noGrp="1"/>
          </p:cNvSpPr>
          <p:nvPr>
            <p:ph type="subTitle" idx="1"/>
          </p:nvPr>
        </p:nvSpPr>
        <p:spPr>
          <a:xfrm>
            <a:off x="4903393" y="2294942"/>
            <a:ext cx="3177644" cy="1507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La nueva versión de +Conciencia fue creada con un diseño </a:t>
            </a:r>
            <a:r>
              <a:rPr lang="en" i="1" dirty="0"/>
              <a:t>Mobile First</a:t>
            </a:r>
            <a:r>
              <a:rPr lang="en" dirty="0"/>
              <a:t> en mente, por lo cual se adapta fácilmente a dispositivos móviles y es completamente funcional.</a:t>
            </a:r>
          </a:p>
        </p:txBody>
      </p:sp>
      <p:sp>
        <p:nvSpPr>
          <p:cNvPr id="2098" name="Google Shape;2098;p113"/>
          <p:cNvSpPr txBox="1">
            <a:spLocks noGrp="1"/>
          </p:cNvSpPr>
          <p:nvPr>
            <p:ph type="title"/>
          </p:nvPr>
        </p:nvSpPr>
        <p:spPr>
          <a:xfrm>
            <a:off x="4800550" y="1846883"/>
            <a:ext cx="338333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VERSIÓN MÓVIL</a:t>
            </a:r>
            <a:endParaRPr dirty="0"/>
          </a:p>
        </p:txBody>
      </p:sp>
      <p:sp>
        <p:nvSpPr>
          <p:cNvPr id="2099" name="Google Shape;2099;p113"/>
          <p:cNvSpPr/>
          <p:nvPr/>
        </p:nvSpPr>
        <p:spPr>
          <a:xfrm>
            <a:off x="1664208" y="645626"/>
            <a:ext cx="1915816" cy="3788606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0" name="Google Shape;2100;p113"/>
          <p:cNvPicPr preferRelativeResize="0"/>
          <p:nvPr/>
        </p:nvPicPr>
        <p:blipFill>
          <a:blip r:embed="rId3"/>
          <a:srcRect l="3413" r="3413"/>
          <a:stretch/>
        </p:blipFill>
        <p:spPr>
          <a:xfrm>
            <a:off x="1737754" y="1017135"/>
            <a:ext cx="1788225" cy="310922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08643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FA708E-9578-4F74-98A1-F2EC4A14E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589" y="1407371"/>
            <a:ext cx="1508822" cy="1244389"/>
          </a:xfrm>
          <a:prstGeom prst="rect">
            <a:avLst/>
          </a:prstGeom>
        </p:spPr>
      </p:pic>
      <p:sp>
        <p:nvSpPr>
          <p:cNvPr id="7" name="Google Shape;1446;p91">
            <a:extLst>
              <a:ext uri="{FF2B5EF4-FFF2-40B4-BE49-F238E27FC236}">
                <a16:creationId xmlns:a16="http://schemas.microsoft.com/office/drawing/2014/main" id="{BA7EB490-B5D7-425B-BE36-E4CBC5686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9725" y="2571877"/>
            <a:ext cx="4544550" cy="1244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DEMOSTRACIÓN FUNCIONAL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71034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121"/>
          <p:cNvSpPr txBox="1">
            <a:spLocks noGrp="1"/>
          </p:cNvSpPr>
          <p:nvPr>
            <p:ph type="title"/>
          </p:nvPr>
        </p:nvSpPr>
        <p:spPr>
          <a:xfrm>
            <a:off x="2325300" y="1297471"/>
            <a:ext cx="4493400" cy="6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¡GRACIAS!</a:t>
            </a:r>
            <a:endParaRPr dirty="0"/>
          </a:p>
        </p:txBody>
      </p:sp>
      <p:sp>
        <p:nvSpPr>
          <p:cNvPr id="2462" name="Google Shape;2462;p121"/>
          <p:cNvSpPr txBox="1">
            <a:spLocks noGrp="1"/>
          </p:cNvSpPr>
          <p:nvPr>
            <p:ph type="subTitle" idx="1"/>
          </p:nvPr>
        </p:nvSpPr>
        <p:spPr>
          <a:xfrm>
            <a:off x="2517240" y="2014480"/>
            <a:ext cx="4101000" cy="12052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000" b="1" dirty="0">
                <a:solidFill>
                  <a:srgbClr val="434343"/>
                </a:solidFill>
              </a:rPr>
              <a:t>¿Preguntas?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AR" sz="2000" dirty="0">
              <a:solidFill>
                <a:srgbClr val="434343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 dirty="0">
                <a:solidFill>
                  <a:srgbClr val="434343"/>
                </a:solidFill>
              </a:rPr>
              <a:t>Presentación realizada por el equipo de +Conciencia</a:t>
            </a:r>
          </a:p>
        </p:txBody>
      </p:sp>
      <p:sp>
        <p:nvSpPr>
          <p:cNvPr id="2469" name="Google Shape;2469;p121"/>
          <p:cNvSpPr txBox="1"/>
          <p:nvPr/>
        </p:nvSpPr>
        <p:spPr>
          <a:xfrm>
            <a:off x="3072000" y="4336525"/>
            <a:ext cx="30000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Please keep this slide for attribution</a:t>
            </a:r>
            <a:endParaRPr sz="11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470" name="Google Shape;2470;p121"/>
          <p:cNvGrpSpPr/>
          <p:nvPr/>
        </p:nvGrpSpPr>
        <p:grpSpPr>
          <a:xfrm rot="1285550">
            <a:off x="1577542" y="1676746"/>
            <a:ext cx="822913" cy="818353"/>
            <a:chOff x="5088175" y="2529243"/>
            <a:chExt cx="822905" cy="818345"/>
          </a:xfrm>
        </p:grpSpPr>
        <p:sp>
          <p:nvSpPr>
            <p:cNvPr id="2471" name="Google Shape;2471;p121"/>
            <p:cNvSpPr/>
            <p:nvPr/>
          </p:nvSpPr>
          <p:spPr>
            <a:xfrm>
              <a:off x="5092588" y="2529243"/>
              <a:ext cx="818492" cy="818345"/>
            </a:xfrm>
            <a:custGeom>
              <a:avLst/>
              <a:gdLst/>
              <a:ahLst/>
              <a:cxnLst/>
              <a:rect l="l" t="t" r="r" b="b"/>
              <a:pathLst>
                <a:path w="5564" h="5563" fill="none" extrusionOk="0">
                  <a:moveTo>
                    <a:pt x="5563" y="2766"/>
                  </a:moveTo>
                  <a:cubicBezTo>
                    <a:pt x="5563" y="4317"/>
                    <a:pt x="4317" y="5563"/>
                    <a:pt x="2767" y="5563"/>
                  </a:cubicBezTo>
                  <a:cubicBezTo>
                    <a:pt x="1217" y="5563"/>
                    <a:pt x="1" y="4317"/>
                    <a:pt x="1" y="2766"/>
                  </a:cubicBezTo>
                  <a:cubicBezTo>
                    <a:pt x="1" y="1247"/>
                    <a:pt x="1217" y="0"/>
                    <a:pt x="2767" y="0"/>
                  </a:cubicBezTo>
                  <a:cubicBezTo>
                    <a:pt x="4317" y="0"/>
                    <a:pt x="5563" y="1247"/>
                    <a:pt x="5563" y="276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21"/>
            <p:cNvSpPr/>
            <p:nvPr/>
          </p:nvSpPr>
          <p:spPr>
            <a:xfrm>
              <a:off x="5499478" y="2529243"/>
              <a:ext cx="147" cy="818345"/>
            </a:xfrm>
            <a:custGeom>
              <a:avLst/>
              <a:gdLst/>
              <a:ahLst/>
              <a:cxnLst/>
              <a:rect l="l" t="t" r="r" b="b"/>
              <a:pathLst>
                <a:path w="1" h="5563" fill="none" extrusionOk="0">
                  <a:moveTo>
                    <a:pt x="1" y="0"/>
                  </a:moveTo>
                  <a:lnTo>
                    <a:pt x="1" y="55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21"/>
            <p:cNvSpPr/>
            <p:nvPr/>
          </p:nvSpPr>
          <p:spPr>
            <a:xfrm>
              <a:off x="5307213" y="2533656"/>
              <a:ext cx="134307" cy="809519"/>
            </a:xfrm>
            <a:custGeom>
              <a:avLst/>
              <a:gdLst/>
              <a:ahLst/>
              <a:cxnLst/>
              <a:rect l="l" t="t" r="r" b="b"/>
              <a:pathLst>
                <a:path w="913" h="5503" fill="none" extrusionOk="0">
                  <a:moveTo>
                    <a:pt x="913" y="5502"/>
                  </a:moveTo>
                  <a:cubicBezTo>
                    <a:pt x="913" y="5502"/>
                    <a:pt x="1" y="4712"/>
                    <a:pt x="1" y="2736"/>
                  </a:cubicBezTo>
                  <a:cubicBezTo>
                    <a:pt x="1" y="791"/>
                    <a:pt x="913" y="1"/>
                    <a:pt x="913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21"/>
            <p:cNvSpPr/>
            <p:nvPr/>
          </p:nvSpPr>
          <p:spPr>
            <a:xfrm>
              <a:off x="5562144" y="2533656"/>
              <a:ext cx="134307" cy="809519"/>
            </a:xfrm>
            <a:custGeom>
              <a:avLst/>
              <a:gdLst/>
              <a:ahLst/>
              <a:cxnLst/>
              <a:rect l="l" t="t" r="r" b="b"/>
              <a:pathLst>
                <a:path w="913" h="5503" fill="none" extrusionOk="0">
                  <a:moveTo>
                    <a:pt x="0" y="5502"/>
                  </a:moveTo>
                  <a:cubicBezTo>
                    <a:pt x="0" y="5502"/>
                    <a:pt x="912" y="4712"/>
                    <a:pt x="912" y="2736"/>
                  </a:cubicBezTo>
                  <a:cubicBezTo>
                    <a:pt x="912" y="791"/>
                    <a:pt x="0" y="1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21"/>
            <p:cNvSpPr/>
            <p:nvPr/>
          </p:nvSpPr>
          <p:spPr>
            <a:xfrm>
              <a:off x="5088175" y="2936132"/>
              <a:ext cx="822905" cy="147"/>
            </a:xfrm>
            <a:custGeom>
              <a:avLst/>
              <a:gdLst/>
              <a:ahLst/>
              <a:cxnLst/>
              <a:rect l="l" t="t" r="r" b="b"/>
              <a:pathLst>
                <a:path w="5594" h="1" fill="none" extrusionOk="0">
                  <a:moveTo>
                    <a:pt x="0" y="0"/>
                  </a:moveTo>
                  <a:lnTo>
                    <a:pt x="5593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21"/>
            <p:cNvSpPr/>
            <p:nvPr/>
          </p:nvSpPr>
          <p:spPr>
            <a:xfrm>
              <a:off x="5191001" y="3128397"/>
              <a:ext cx="626079" cy="67227"/>
            </a:xfrm>
            <a:custGeom>
              <a:avLst/>
              <a:gdLst/>
              <a:ahLst/>
              <a:cxnLst/>
              <a:rect l="l" t="t" r="r" b="b"/>
              <a:pathLst>
                <a:path w="4256" h="457" fill="none" extrusionOk="0">
                  <a:moveTo>
                    <a:pt x="4256" y="456"/>
                  </a:moveTo>
                  <a:cubicBezTo>
                    <a:pt x="3830" y="244"/>
                    <a:pt x="3101" y="0"/>
                    <a:pt x="2098" y="0"/>
                  </a:cubicBezTo>
                  <a:cubicBezTo>
                    <a:pt x="1125" y="0"/>
                    <a:pt x="426" y="213"/>
                    <a:pt x="1" y="456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21"/>
            <p:cNvSpPr/>
            <p:nvPr/>
          </p:nvSpPr>
          <p:spPr>
            <a:xfrm>
              <a:off x="5191001" y="2694735"/>
              <a:ext cx="626079" cy="71640"/>
            </a:xfrm>
            <a:custGeom>
              <a:avLst/>
              <a:gdLst/>
              <a:ahLst/>
              <a:cxnLst/>
              <a:rect l="l" t="t" r="r" b="b"/>
              <a:pathLst>
                <a:path w="4256" h="487" fill="none" extrusionOk="0">
                  <a:moveTo>
                    <a:pt x="1" y="0"/>
                  </a:moveTo>
                  <a:cubicBezTo>
                    <a:pt x="426" y="243"/>
                    <a:pt x="1125" y="486"/>
                    <a:pt x="2159" y="486"/>
                  </a:cubicBezTo>
                  <a:cubicBezTo>
                    <a:pt x="3131" y="486"/>
                    <a:pt x="3830" y="243"/>
                    <a:pt x="4256" y="3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462;p121">
            <a:extLst>
              <a:ext uri="{FF2B5EF4-FFF2-40B4-BE49-F238E27FC236}">
                <a16:creationId xmlns:a16="http://schemas.microsoft.com/office/drawing/2014/main" id="{D3A3173A-902E-4024-95EA-CD8C8EFED9D6}"/>
              </a:ext>
            </a:extLst>
          </p:cNvPr>
          <p:cNvSpPr txBox="1">
            <a:spLocks/>
          </p:cNvSpPr>
          <p:nvPr/>
        </p:nvSpPr>
        <p:spPr>
          <a:xfrm>
            <a:off x="2517240" y="4095321"/>
            <a:ext cx="4101000" cy="25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 err="1">
                <a:solidFill>
                  <a:schemeClr val="bg1"/>
                </a:solidFill>
              </a:rPr>
              <a:t>Includes</a:t>
            </a:r>
            <a:r>
              <a:rPr lang="es-AR" dirty="0">
                <a:solidFill>
                  <a:schemeClr val="bg1"/>
                </a:solidFill>
              </a:rPr>
              <a:t> </a:t>
            </a:r>
            <a:r>
              <a:rPr lang="es-AR" dirty="0" err="1">
                <a:solidFill>
                  <a:schemeClr val="bg1"/>
                </a:solidFill>
              </a:rPr>
              <a:t>icons</a:t>
            </a:r>
            <a:r>
              <a:rPr lang="es-AR" dirty="0">
                <a:solidFill>
                  <a:schemeClr val="bg1"/>
                </a:solidFill>
              </a:rPr>
              <a:t> </a:t>
            </a:r>
            <a:r>
              <a:rPr lang="es-AR" dirty="0" err="1">
                <a:solidFill>
                  <a:schemeClr val="bg1"/>
                </a:solidFill>
              </a:rPr>
              <a:t>by</a:t>
            </a:r>
            <a:r>
              <a:rPr lang="es-AR" dirty="0">
                <a:solidFill>
                  <a:schemeClr val="bg1"/>
                </a:solidFill>
              </a:rPr>
              <a:t> </a:t>
            </a:r>
            <a:r>
              <a:rPr lang="es-AR" b="1" dirty="0" err="1">
                <a:solidFill>
                  <a:schemeClr val="bg1"/>
                </a:solidFill>
              </a:rPr>
              <a:t>macrovector</a:t>
            </a:r>
            <a:endParaRPr lang="es-A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89"/>
          <p:cNvSpPr/>
          <p:nvPr/>
        </p:nvSpPr>
        <p:spPr>
          <a:xfrm>
            <a:off x="1068701" y="3102202"/>
            <a:ext cx="822886" cy="822886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89"/>
          <p:cNvSpPr/>
          <p:nvPr/>
        </p:nvSpPr>
        <p:spPr>
          <a:xfrm>
            <a:off x="4868263" y="3102202"/>
            <a:ext cx="822886" cy="822886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89"/>
          <p:cNvSpPr/>
          <p:nvPr/>
        </p:nvSpPr>
        <p:spPr>
          <a:xfrm>
            <a:off x="4868276" y="1761552"/>
            <a:ext cx="822886" cy="822886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89"/>
          <p:cNvSpPr/>
          <p:nvPr/>
        </p:nvSpPr>
        <p:spPr>
          <a:xfrm>
            <a:off x="1068701" y="1761552"/>
            <a:ext cx="822886" cy="822886"/>
          </a:xfrm>
          <a:custGeom>
            <a:avLst/>
            <a:gdLst/>
            <a:ahLst/>
            <a:cxnLst/>
            <a:rect l="l" t="t" r="r" b="b"/>
            <a:pathLst>
              <a:path w="16384" h="16384" extrusionOk="0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89"/>
          <p:cNvSpPr txBox="1">
            <a:spLocks noGrp="1"/>
          </p:cNvSpPr>
          <p:nvPr>
            <p:ph type="title" idx="4"/>
          </p:nvPr>
        </p:nvSpPr>
        <p:spPr>
          <a:xfrm>
            <a:off x="1991575" y="309405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DISEÑO UX/UI</a:t>
            </a:r>
            <a:endParaRPr dirty="0"/>
          </a:p>
        </p:txBody>
      </p:sp>
      <p:sp>
        <p:nvSpPr>
          <p:cNvPr id="1363" name="Google Shape;1363;p89"/>
          <p:cNvSpPr txBox="1">
            <a:spLocks noGrp="1"/>
          </p:cNvSpPr>
          <p:nvPr>
            <p:ph type="subTitle" idx="1"/>
          </p:nvPr>
        </p:nvSpPr>
        <p:spPr>
          <a:xfrm>
            <a:off x="1991575" y="211697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Origen de la idea, factibilidad.</a:t>
            </a:r>
            <a:endParaRPr dirty="0"/>
          </a:p>
        </p:txBody>
      </p:sp>
      <p:sp>
        <p:nvSpPr>
          <p:cNvPr id="1364" name="Google Shape;1364;p89"/>
          <p:cNvSpPr txBox="1">
            <a:spLocks noGrp="1"/>
          </p:cNvSpPr>
          <p:nvPr>
            <p:ph type="title" idx="7"/>
          </p:nvPr>
        </p:nvSpPr>
        <p:spPr>
          <a:xfrm>
            <a:off x="1068700" y="1852888"/>
            <a:ext cx="8229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65" name="Google Shape;1365;p89"/>
          <p:cNvSpPr txBox="1">
            <a:spLocks noGrp="1"/>
          </p:cNvSpPr>
          <p:nvPr>
            <p:ph type="title"/>
          </p:nvPr>
        </p:nvSpPr>
        <p:spPr>
          <a:xfrm>
            <a:off x="1991575" y="175410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1366" name="Google Shape;1366;p89"/>
          <p:cNvSpPr txBox="1">
            <a:spLocks noGrp="1"/>
          </p:cNvSpPr>
          <p:nvPr>
            <p:ph type="title" idx="2"/>
          </p:nvPr>
        </p:nvSpPr>
        <p:spPr>
          <a:xfrm>
            <a:off x="5786525" y="175410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TECNOLOGÍAS</a:t>
            </a:r>
            <a:endParaRPr dirty="0"/>
          </a:p>
        </p:txBody>
      </p:sp>
      <p:sp>
        <p:nvSpPr>
          <p:cNvPr id="1367" name="Google Shape;1367;p89"/>
          <p:cNvSpPr txBox="1">
            <a:spLocks noGrp="1"/>
          </p:cNvSpPr>
          <p:nvPr>
            <p:ph type="subTitle" idx="3"/>
          </p:nvPr>
        </p:nvSpPr>
        <p:spPr>
          <a:xfrm>
            <a:off x="5786524" y="2116975"/>
            <a:ext cx="2816829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Herramientas que nos permitieron construir la aplicación.</a:t>
            </a:r>
            <a:endParaRPr dirty="0"/>
          </a:p>
        </p:txBody>
      </p:sp>
      <p:sp>
        <p:nvSpPr>
          <p:cNvPr id="1368" name="Google Shape;1368;p89"/>
          <p:cNvSpPr txBox="1">
            <a:spLocks noGrp="1"/>
          </p:cNvSpPr>
          <p:nvPr>
            <p:ph type="title" idx="5"/>
          </p:nvPr>
        </p:nvSpPr>
        <p:spPr>
          <a:xfrm>
            <a:off x="5786524" y="3296445"/>
            <a:ext cx="2675675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DEMOSTRACIÓN FUNCIONAL</a:t>
            </a:r>
            <a:endParaRPr dirty="0"/>
          </a:p>
        </p:txBody>
      </p:sp>
      <p:sp>
        <p:nvSpPr>
          <p:cNvPr id="1370" name="Google Shape;1370;p89"/>
          <p:cNvSpPr txBox="1">
            <a:spLocks noGrp="1"/>
          </p:cNvSpPr>
          <p:nvPr>
            <p:ph type="title" idx="8"/>
          </p:nvPr>
        </p:nvSpPr>
        <p:spPr>
          <a:xfrm>
            <a:off x="4868250" y="1858800"/>
            <a:ext cx="8229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371" name="Google Shape;1371;p89"/>
          <p:cNvSpPr txBox="1">
            <a:spLocks noGrp="1"/>
          </p:cNvSpPr>
          <p:nvPr>
            <p:ph type="title" idx="9"/>
          </p:nvPr>
        </p:nvSpPr>
        <p:spPr>
          <a:xfrm>
            <a:off x="1068700" y="3193550"/>
            <a:ext cx="8229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372" name="Google Shape;1372;p89"/>
          <p:cNvSpPr txBox="1">
            <a:spLocks noGrp="1"/>
          </p:cNvSpPr>
          <p:nvPr>
            <p:ph type="title" idx="13"/>
          </p:nvPr>
        </p:nvSpPr>
        <p:spPr>
          <a:xfrm>
            <a:off x="4868250" y="3198175"/>
            <a:ext cx="8229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73" name="Google Shape;1373;p89"/>
          <p:cNvSpPr txBox="1">
            <a:spLocks noGrp="1"/>
          </p:cNvSpPr>
          <p:nvPr>
            <p:ph type="title" idx="15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CONTENIDOS</a:t>
            </a:r>
            <a:endParaRPr dirty="0"/>
          </a:p>
        </p:txBody>
      </p:sp>
      <p:sp>
        <p:nvSpPr>
          <p:cNvPr id="1374" name="Google Shape;1374;p89"/>
          <p:cNvSpPr txBox="1">
            <a:spLocks noGrp="1"/>
          </p:cNvSpPr>
          <p:nvPr>
            <p:ph type="subTitle" idx="14"/>
          </p:nvPr>
        </p:nvSpPr>
        <p:spPr>
          <a:xfrm>
            <a:off x="1991575" y="3455900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Cambios en el diseño desde la primera versión hasta ahora.</a:t>
            </a:r>
            <a:endParaRPr dirty="0"/>
          </a:p>
        </p:txBody>
      </p:sp>
      <p:grpSp>
        <p:nvGrpSpPr>
          <p:cNvPr id="1375" name="Google Shape;1375;p89"/>
          <p:cNvGrpSpPr/>
          <p:nvPr/>
        </p:nvGrpSpPr>
        <p:grpSpPr>
          <a:xfrm rot="1285550">
            <a:off x="7808042" y="678921"/>
            <a:ext cx="822913" cy="818353"/>
            <a:chOff x="5088175" y="2529243"/>
            <a:chExt cx="822905" cy="818345"/>
          </a:xfrm>
        </p:grpSpPr>
        <p:sp>
          <p:nvSpPr>
            <p:cNvPr id="1376" name="Google Shape;1376;p89"/>
            <p:cNvSpPr/>
            <p:nvPr/>
          </p:nvSpPr>
          <p:spPr>
            <a:xfrm>
              <a:off x="5092588" y="2529243"/>
              <a:ext cx="818492" cy="818345"/>
            </a:xfrm>
            <a:custGeom>
              <a:avLst/>
              <a:gdLst/>
              <a:ahLst/>
              <a:cxnLst/>
              <a:rect l="l" t="t" r="r" b="b"/>
              <a:pathLst>
                <a:path w="5564" h="5563" fill="none" extrusionOk="0">
                  <a:moveTo>
                    <a:pt x="5563" y="2766"/>
                  </a:moveTo>
                  <a:cubicBezTo>
                    <a:pt x="5563" y="4317"/>
                    <a:pt x="4317" y="5563"/>
                    <a:pt x="2767" y="5563"/>
                  </a:cubicBezTo>
                  <a:cubicBezTo>
                    <a:pt x="1217" y="5563"/>
                    <a:pt x="1" y="4317"/>
                    <a:pt x="1" y="2766"/>
                  </a:cubicBezTo>
                  <a:cubicBezTo>
                    <a:pt x="1" y="1247"/>
                    <a:pt x="1217" y="0"/>
                    <a:pt x="2767" y="0"/>
                  </a:cubicBezTo>
                  <a:cubicBezTo>
                    <a:pt x="4317" y="0"/>
                    <a:pt x="5563" y="1247"/>
                    <a:pt x="5563" y="276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9"/>
            <p:cNvSpPr/>
            <p:nvPr/>
          </p:nvSpPr>
          <p:spPr>
            <a:xfrm>
              <a:off x="5499478" y="2529243"/>
              <a:ext cx="147" cy="818345"/>
            </a:xfrm>
            <a:custGeom>
              <a:avLst/>
              <a:gdLst/>
              <a:ahLst/>
              <a:cxnLst/>
              <a:rect l="l" t="t" r="r" b="b"/>
              <a:pathLst>
                <a:path w="1" h="5563" fill="none" extrusionOk="0">
                  <a:moveTo>
                    <a:pt x="1" y="0"/>
                  </a:moveTo>
                  <a:lnTo>
                    <a:pt x="1" y="556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9"/>
            <p:cNvSpPr/>
            <p:nvPr/>
          </p:nvSpPr>
          <p:spPr>
            <a:xfrm>
              <a:off x="5307213" y="2533656"/>
              <a:ext cx="134307" cy="809519"/>
            </a:xfrm>
            <a:custGeom>
              <a:avLst/>
              <a:gdLst/>
              <a:ahLst/>
              <a:cxnLst/>
              <a:rect l="l" t="t" r="r" b="b"/>
              <a:pathLst>
                <a:path w="913" h="5503" fill="none" extrusionOk="0">
                  <a:moveTo>
                    <a:pt x="913" y="5502"/>
                  </a:moveTo>
                  <a:cubicBezTo>
                    <a:pt x="913" y="5502"/>
                    <a:pt x="1" y="4712"/>
                    <a:pt x="1" y="2736"/>
                  </a:cubicBezTo>
                  <a:cubicBezTo>
                    <a:pt x="1" y="791"/>
                    <a:pt x="913" y="1"/>
                    <a:pt x="913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9"/>
            <p:cNvSpPr/>
            <p:nvPr/>
          </p:nvSpPr>
          <p:spPr>
            <a:xfrm>
              <a:off x="5562144" y="2533656"/>
              <a:ext cx="134307" cy="809519"/>
            </a:xfrm>
            <a:custGeom>
              <a:avLst/>
              <a:gdLst/>
              <a:ahLst/>
              <a:cxnLst/>
              <a:rect l="l" t="t" r="r" b="b"/>
              <a:pathLst>
                <a:path w="913" h="5503" fill="none" extrusionOk="0">
                  <a:moveTo>
                    <a:pt x="0" y="5502"/>
                  </a:moveTo>
                  <a:cubicBezTo>
                    <a:pt x="0" y="5502"/>
                    <a:pt x="912" y="4712"/>
                    <a:pt x="912" y="2736"/>
                  </a:cubicBezTo>
                  <a:cubicBezTo>
                    <a:pt x="912" y="791"/>
                    <a:pt x="0" y="1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9"/>
            <p:cNvSpPr/>
            <p:nvPr/>
          </p:nvSpPr>
          <p:spPr>
            <a:xfrm>
              <a:off x="5088175" y="2936132"/>
              <a:ext cx="822905" cy="147"/>
            </a:xfrm>
            <a:custGeom>
              <a:avLst/>
              <a:gdLst/>
              <a:ahLst/>
              <a:cxnLst/>
              <a:rect l="l" t="t" r="r" b="b"/>
              <a:pathLst>
                <a:path w="5594" h="1" fill="none" extrusionOk="0">
                  <a:moveTo>
                    <a:pt x="0" y="0"/>
                  </a:moveTo>
                  <a:lnTo>
                    <a:pt x="5593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9"/>
            <p:cNvSpPr/>
            <p:nvPr/>
          </p:nvSpPr>
          <p:spPr>
            <a:xfrm>
              <a:off x="5191001" y="3128397"/>
              <a:ext cx="626079" cy="67227"/>
            </a:xfrm>
            <a:custGeom>
              <a:avLst/>
              <a:gdLst/>
              <a:ahLst/>
              <a:cxnLst/>
              <a:rect l="l" t="t" r="r" b="b"/>
              <a:pathLst>
                <a:path w="4256" h="457" fill="none" extrusionOk="0">
                  <a:moveTo>
                    <a:pt x="4256" y="456"/>
                  </a:moveTo>
                  <a:cubicBezTo>
                    <a:pt x="3830" y="244"/>
                    <a:pt x="3101" y="0"/>
                    <a:pt x="2098" y="0"/>
                  </a:cubicBezTo>
                  <a:cubicBezTo>
                    <a:pt x="1125" y="0"/>
                    <a:pt x="426" y="213"/>
                    <a:pt x="1" y="456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9"/>
            <p:cNvSpPr/>
            <p:nvPr/>
          </p:nvSpPr>
          <p:spPr>
            <a:xfrm>
              <a:off x="5191001" y="2694735"/>
              <a:ext cx="626079" cy="71640"/>
            </a:xfrm>
            <a:custGeom>
              <a:avLst/>
              <a:gdLst/>
              <a:ahLst/>
              <a:cxnLst/>
              <a:rect l="l" t="t" r="r" b="b"/>
              <a:pathLst>
                <a:path w="4256" h="487" fill="none" extrusionOk="0">
                  <a:moveTo>
                    <a:pt x="1" y="0"/>
                  </a:moveTo>
                  <a:cubicBezTo>
                    <a:pt x="426" y="243"/>
                    <a:pt x="1125" y="486"/>
                    <a:pt x="2159" y="486"/>
                  </a:cubicBezTo>
                  <a:cubicBezTo>
                    <a:pt x="3131" y="486"/>
                    <a:pt x="3830" y="243"/>
                    <a:pt x="4256" y="3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91"/>
          <p:cNvSpPr txBox="1">
            <a:spLocks noGrp="1"/>
          </p:cNvSpPr>
          <p:nvPr>
            <p:ph type="title"/>
          </p:nvPr>
        </p:nvSpPr>
        <p:spPr>
          <a:xfrm>
            <a:off x="701975" y="2434188"/>
            <a:ext cx="36027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1447" name="Google Shape;1447;p91"/>
          <p:cNvSpPr txBox="1">
            <a:spLocks noGrp="1"/>
          </p:cNvSpPr>
          <p:nvPr>
            <p:ph type="body" idx="1"/>
          </p:nvPr>
        </p:nvSpPr>
        <p:spPr>
          <a:xfrm>
            <a:off x="701975" y="3023688"/>
            <a:ext cx="3602700" cy="764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Una aplicación para atender una problemática real y muy importante.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1B48B2-D427-45B5-93FF-1A8DE7DD2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0860"/>
            <a:ext cx="4081780" cy="4081780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AFBBC-93E2-41BC-88AA-4F05D4462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072" y="1464840"/>
            <a:ext cx="1042506" cy="969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0301554-34F4-4893-B081-0D99A93FF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22" y="1027715"/>
            <a:ext cx="4632104" cy="3088068"/>
          </a:xfrm>
          <a:prstGeom prst="flowChartAlternateProcess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3" name="Google Shape;1447;p91">
            <a:extLst>
              <a:ext uri="{FF2B5EF4-FFF2-40B4-BE49-F238E27FC236}">
                <a16:creationId xmlns:a16="http://schemas.microsoft.com/office/drawing/2014/main" id="{CD346F33-9B0B-4689-8292-5B5CBE79A785}"/>
              </a:ext>
            </a:extLst>
          </p:cNvPr>
          <p:cNvSpPr txBox="1">
            <a:spLocks/>
          </p:cNvSpPr>
          <p:nvPr/>
        </p:nvSpPr>
        <p:spPr>
          <a:xfrm>
            <a:off x="5388900" y="1592712"/>
            <a:ext cx="3450300" cy="19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icksand"/>
              <a:buNone/>
              <a:defRPr sz="1600" b="0" i="0" u="none" strike="noStrike" cap="none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es-MX" dirty="0"/>
              <a:t>La meta del proyecto es desarrollar una aplicación que permita a los usuarios dar mascotas en adopción, y también adoptarlas.</a:t>
            </a:r>
          </a:p>
          <a:p>
            <a:pPr marL="0" indent="0"/>
            <a:endParaRPr lang="es-MX" dirty="0"/>
          </a:p>
          <a:p>
            <a:pPr marL="0" indent="0"/>
            <a:r>
              <a:rPr lang="es-MX" dirty="0"/>
              <a:t>De esta manera, intentaremos ayudar a reducir el abandono de mascotas.</a:t>
            </a:r>
          </a:p>
        </p:txBody>
      </p:sp>
    </p:spTree>
    <p:extLst>
      <p:ext uri="{BB962C8B-B14F-4D97-AF65-F5344CB8AC3E}">
        <p14:creationId xmlns:p14="http://schemas.microsoft.com/office/powerpoint/2010/main" val="6821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379CC00-FDCA-4AB0-BB33-5DCF8736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61" y="1865075"/>
            <a:ext cx="3801088" cy="959400"/>
          </a:xfrm>
        </p:spPr>
        <p:txBody>
          <a:bodyPr/>
          <a:lstStyle/>
          <a:p>
            <a:r>
              <a:rPr lang="es-AR" dirty="0"/>
              <a:t>+Conciencia será un proyecto de código abierto.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A057DA-ABF5-4A4E-AC83-232783763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5455" y="2967074"/>
            <a:ext cx="3483900" cy="750345"/>
          </a:xfrm>
        </p:spPr>
        <p:txBody>
          <a:bodyPr/>
          <a:lstStyle/>
          <a:p>
            <a:pPr algn="l"/>
            <a:r>
              <a:rPr lang="es-AR" dirty="0"/>
              <a:t>Licencia MIT</a:t>
            </a:r>
          </a:p>
          <a:p>
            <a:pPr algn="l"/>
            <a:r>
              <a:rPr lang="es-AR" dirty="0"/>
              <a:t>Factibilidad económica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150012-935F-4179-BAA4-C5D3A3BE2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869" y="3126983"/>
            <a:ext cx="2281726" cy="118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0CEE77-BA6C-41E9-B313-B9DB830F5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45" y="572848"/>
            <a:ext cx="1973575" cy="236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91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5" name="Google Shape;2105;p114"/>
          <p:cNvGrpSpPr/>
          <p:nvPr/>
        </p:nvGrpSpPr>
        <p:grpSpPr>
          <a:xfrm>
            <a:off x="6046198" y="1064847"/>
            <a:ext cx="2059016" cy="2231006"/>
            <a:chOff x="604825" y="3695950"/>
            <a:chExt cx="845800" cy="916450"/>
          </a:xfrm>
        </p:grpSpPr>
        <p:sp>
          <p:nvSpPr>
            <p:cNvPr id="2106" name="Google Shape;2106;p114"/>
            <p:cNvSpPr/>
            <p:nvPr/>
          </p:nvSpPr>
          <p:spPr>
            <a:xfrm>
              <a:off x="604825" y="3695950"/>
              <a:ext cx="845800" cy="916450"/>
            </a:xfrm>
            <a:custGeom>
              <a:avLst/>
              <a:gdLst/>
              <a:ahLst/>
              <a:cxnLst/>
              <a:rect l="l" t="t" r="r" b="b"/>
              <a:pathLst>
                <a:path w="33832" h="36658" extrusionOk="0">
                  <a:moveTo>
                    <a:pt x="32038" y="36657"/>
                  </a:moveTo>
                  <a:lnTo>
                    <a:pt x="1794" y="36657"/>
                  </a:lnTo>
                  <a:cubicBezTo>
                    <a:pt x="791" y="36657"/>
                    <a:pt x="1" y="35867"/>
                    <a:pt x="1" y="34864"/>
                  </a:cubicBezTo>
                  <a:lnTo>
                    <a:pt x="1" y="1793"/>
                  </a:lnTo>
                  <a:cubicBezTo>
                    <a:pt x="1" y="790"/>
                    <a:pt x="791" y="0"/>
                    <a:pt x="1794" y="0"/>
                  </a:cubicBezTo>
                  <a:lnTo>
                    <a:pt x="32038" y="0"/>
                  </a:lnTo>
                  <a:cubicBezTo>
                    <a:pt x="33011" y="0"/>
                    <a:pt x="33831" y="790"/>
                    <a:pt x="33831" y="1793"/>
                  </a:cubicBezTo>
                  <a:lnTo>
                    <a:pt x="33831" y="34864"/>
                  </a:lnTo>
                  <a:cubicBezTo>
                    <a:pt x="33831" y="35867"/>
                    <a:pt x="33011" y="36657"/>
                    <a:pt x="32038" y="366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14"/>
            <p:cNvSpPr/>
            <p:nvPr/>
          </p:nvSpPr>
          <p:spPr>
            <a:xfrm>
              <a:off x="604825" y="3845625"/>
              <a:ext cx="842750" cy="25"/>
            </a:xfrm>
            <a:custGeom>
              <a:avLst/>
              <a:gdLst/>
              <a:ahLst/>
              <a:cxnLst/>
              <a:rect l="l" t="t" r="r" b="b"/>
              <a:pathLst>
                <a:path w="33710" h="1" fill="none" extrusionOk="0">
                  <a:moveTo>
                    <a:pt x="1" y="1"/>
                  </a:moveTo>
                  <a:lnTo>
                    <a:pt x="33710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14"/>
            <p:cNvSpPr/>
            <p:nvPr/>
          </p:nvSpPr>
          <p:spPr>
            <a:xfrm>
              <a:off x="727925" y="3751400"/>
              <a:ext cx="35000" cy="34225"/>
            </a:xfrm>
            <a:custGeom>
              <a:avLst/>
              <a:gdLst/>
              <a:ahLst/>
              <a:cxnLst/>
              <a:rect l="l" t="t" r="r" b="b"/>
              <a:pathLst>
                <a:path w="1400" h="1369" fill="none" extrusionOk="0">
                  <a:moveTo>
                    <a:pt x="1399" y="700"/>
                  </a:moveTo>
                  <a:cubicBezTo>
                    <a:pt x="1399" y="305"/>
                    <a:pt x="1065" y="1"/>
                    <a:pt x="700" y="1"/>
                  </a:cubicBez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99" y="1065"/>
                    <a:pt x="1399" y="70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14"/>
            <p:cNvSpPr/>
            <p:nvPr/>
          </p:nvSpPr>
          <p:spPr>
            <a:xfrm>
              <a:off x="794800" y="37514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fill="none" extrusionOk="0">
                  <a:moveTo>
                    <a:pt x="1369" y="700"/>
                  </a:moveTo>
                  <a:cubicBezTo>
                    <a:pt x="1369" y="305"/>
                    <a:pt x="1065" y="1"/>
                    <a:pt x="700" y="1"/>
                  </a:cubicBez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9" y="1065"/>
                    <a:pt x="1369" y="70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14"/>
            <p:cNvSpPr/>
            <p:nvPr/>
          </p:nvSpPr>
          <p:spPr>
            <a:xfrm>
              <a:off x="734775" y="3895025"/>
              <a:ext cx="243200" cy="243200"/>
            </a:xfrm>
            <a:custGeom>
              <a:avLst/>
              <a:gdLst/>
              <a:ahLst/>
              <a:cxnLst/>
              <a:rect l="l" t="t" r="r" b="b"/>
              <a:pathLst>
                <a:path w="9728" h="9728" extrusionOk="0">
                  <a:moveTo>
                    <a:pt x="1612" y="1"/>
                  </a:moveTo>
                  <a:cubicBezTo>
                    <a:pt x="730" y="1"/>
                    <a:pt x="1" y="730"/>
                    <a:pt x="1" y="1612"/>
                  </a:cubicBezTo>
                  <a:lnTo>
                    <a:pt x="1" y="8116"/>
                  </a:lnTo>
                  <a:cubicBezTo>
                    <a:pt x="1" y="8998"/>
                    <a:pt x="730" y="9727"/>
                    <a:pt x="1612" y="9727"/>
                  </a:cubicBezTo>
                  <a:lnTo>
                    <a:pt x="8116" y="9727"/>
                  </a:lnTo>
                  <a:cubicBezTo>
                    <a:pt x="8998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8" y="1"/>
                    <a:pt x="811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14"/>
            <p:cNvSpPr/>
            <p:nvPr/>
          </p:nvSpPr>
          <p:spPr>
            <a:xfrm>
              <a:off x="1077500" y="3895025"/>
              <a:ext cx="243175" cy="243200"/>
            </a:xfrm>
            <a:custGeom>
              <a:avLst/>
              <a:gdLst/>
              <a:ahLst/>
              <a:cxnLst/>
              <a:rect l="l" t="t" r="r" b="b"/>
              <a:pathLst>
                <a:path w="9727" h="9728" extrusionOk="0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14"/>
            <p:cNvSpPr/>
            <p:nvPr/>
          </p:nvSpPr>
          <p:spPr>
            <a:xfrm>
              <a:off x="734775" y="4256725"/>
              <a:ext cx="243200" cy="243200"/>
            </a:xfrm>
            <a:custGeom>
              <a:avLst/>
              <a:gdLst/>
              <a:ahLst/>
              <a:cxnLst/>
              <a:rect l="l" t="t" r="r" b="b"/>
              <a:pathLst>
                <a:path w="9728" h="9728" extrusionOk="0">
                  <a:moveTo>
                    <a:pt x="1612" y="1"/>
                  </a:moveTo>
                  <a:cubicBezTo>
                    <a:pt x="730" y="1"/>
                    <a:pt x="1" y="730"/>
                    <a:pt x="1" y="1612"/>
                  </a:cubicBezTo>
                  <a:lnTo>
                    <a:pt x="1" y="8086"/>
                  </a:lnTo>
                  <a:cubicBezTo>
                    <a:pt x="1" y="8998"/>
                    <a:pt x="730" y="9728"/>
                    <a:pt x="1612" y="9728"/>
                  </a:cubicBezTo>
                  <a:lnTo>
                    <a:pt x="8116" y="9728"/>
                  </a:lnTo>
                  <a:cubicBezTo>
                    <a:pt x="8998" y="9728"/>
                    <a:pt x="9727" y="8998"/>
                    <a:pt x="9727" y="8086"/>
                  </a:cubicBezTo>
                  <a:lnTo>
                    <a:pt x="9727" y="1612"/>
                  </a:lnTo>
                  <a:cubicBezTo>
                    <a:pt x="9727" y="730"/>
                    <a:pt x="8998" y="1"/>
                    <a:pt x="811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14"/>
            <p:cNvSpPr/>
            <p:nvPr/>
          </p:nvSpPr>
          <p:spPr>
            <a:xfrm>
              <a:off x="1077500" y="4256725"/>
              <a:ext cx="243175" cy="243200"/>
            </a:xfrm>
            <a:custGeom>
              <a:avLst/>
              <a:gdLst/>
              <a:ahLst/>
              <a:cxnLst/>
              <a:rect l="l" t="t" r="r" b="b"/>
              <a:pathLst>
                <a:path w="9727" h="9728" extrusionOk="0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086"/>
                  </a:lnTo>
                  <a:cubicBezTo>
                    <a:pt x="0" y="8998"/>
                    <a:pt x="699" y="9728"/>
                    <a:pt x="1611" y="9728"/>
                  </a:cubicBezTo>
                  <a:lnTo>
                    <a:pt x="8085" y="9728"/>
                  </a:lnTo>
                  <a:cubicBezTo>
                    <a:pt x="8997" y="9728"/>
                    <a:pt x="9727" y="8998"/>
                    <a:pt x="9727" y="808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14"/>
            <p:cNvSpPr/>
            <p:nvPr/>
          </p:nvSpPr>
          <p:spPr>
            <a:xfrm>
              <a:off x="829775" y="3969500"/>
              <a:ext cx="53200" cy="52450"/>
            </a:xfrm>
            <a:custGeom>
              <a:avLst/>
              <a:gdLst/>
              <a:ahLst/>
              <a:cxnLst/>
              <a:rect l="l" t="t" r="r" b="b"/>
              <a:pathLst>
                <a:path w="2128" h="2098" fill="none" extrusionOk="0">
                  <a:moveTo>
                    <a:pt x="2128" y="1034"/>
                  </a:moveTo>
                  <a:cubicBezTo>
                    <a:pt x="2128" y="456"/>
                    <a:pt x="1641" y="0"/>
                    <a:pt x="1064" y="0"/>
                  </a:cubicBezTo>
                  <a:cubicBezTo>
                    <a:pt x="486" y="0"/>
                    <a:pt x="0" y="456"/>
                    <a:pt x="0" y="1034"/>
                  </a:cubicBezTo>
                  <a:cubicBezTo>
                    <a:pt x="0" y="1611"/>
                    <a:pt x="486" y="2098"/>
                    <a:pt x="1064" y="2098"/>
                  </a:cubicBezTo>
                  <a:cubicBezTo>
                    <a:pt x="1641" y="2098"/>
                    <a:pt x="2128" y="1611"/>
                    <a:pt x="2128" y="10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14"/>
            <p:cNvSpPr/>
            <p:nvPr/>
          </p:nvSpPr>
          <p:spPr>
            <a:xfrm>
              <a:off x="802400" y="3941375"/>
              <a:ext cx="107925" cy="155800"/>
            </a:xfrm>
            <a:custGeom>
              <a:avLst/>
              <a:gdLst/>
              <a:ahLst/>
              <a:cxnLst/>
              <a:rect l="l" t="t" r="r" b="b"/>
              <a:pathLst>
                <a:path w="4317" h="6232" fill="none" extrusionOk="0">
                  <a:moveTo>
                    <a:pt x="4135" y="3040"/>
                  </a:moveTo>
                  <a:lnTo>
                    <a:pt x="4135" y="3040"/>
                  </a:lnTo>
                  <a:cubicBezTo>
                    <a:pt x="4256" y="2767"/>
                    <a:pt x="4317" y="2463"/>
                    <a:pt x="4317" y="2159"/>
                  </a:cubicBezTo>
                  <a:cubicBezTo>
                    <a:pt x="4317" y="973"/>
                    <a:pt x="3344" y="1"/>
                    <a:pt x="2159" y="1"/>
                  </a:cubicBezTo>
                  <a:cubicBezTo>
                    <a:pt x="973" y="1"/>
                    <a:pt x="1" y="973"/>
                    <a:pt x="1" y="2159"/>
                  </a:cubicBezTo>
                  <a:cubicBezTo>
                    <a:pt x="1" y="2463"/>
                    <a:pt x="62" y="2767"/>
                    <a:pt x="183" y="3040"/>
                  </a:cubicBezTo>
                  <a:lnTo>
                    <a:pt x="183" y="3040"/>
                  </a:lnTo>
                  <a:cubicBezTo>
                    <a:pt x="183" y="3040"/>
                    <a:pt x="183" y="3040"/>
                    <a:pt x="183" y="3040"/>
                  </a:cubicBezTo>
                  <a:cubicBezTo>
                    <a:pt x="244" y="3162"/>
                    <a:pt x="305" y="3284"/>
                    <a:pt x="396" y="3405"/>
                  </a:cubicBezTo>
                  <a:cubicBezTo>
                    <a:pt x="609" y="3739"/>
                    <a:pt x="943" y="4256"/>
                    <a:pt x="1369" y="4773"/>
                  </a:cubicBezTo>
                  <a:cubicBezTo>
                    <a:pt x="1733" y="5198"/>
                    <a:pt x="1916" y="5685"/>
                    <a:pt x="2037" y="6110"/>
                  </a:cubicBezTo>
                  <a:cubicBezTo>
                    <a:pt x="2068" y="6232"/>
                    <a:pt x="2250" y="6232"/>
                    <a:pt x="2280" y="6110"/>
                  </a:cubicBezTo>
                  <a:cubicBezTo>
                    <a:pt x="2402" y="5685"/>
                    <a:pt x="2615" y="5198"/>
                    <a:pt x="2949" y="4773"/>
                  </a:cubicBezTo>
                  <a:cubicBezTo>
                    <a:pt x="3375" y="4256"/>
                    <a:pt x="3709" y="3739"/>
                    <a:pt x="3922" y="3405"/>
                  </a:cubicBezTo>
                  <a:cubicBezTo>
                    <a:pt x="4013" y="3284"/>
                    <a:pt x="4074" y="3162"/>
                    <a:pt x="4135" y="3040"/>
                  </a:cubicBezTo>
                  <a:cubicBezTo>
                    <a:pt x="4135" y="3040"/>
                    <a:pt x="4135" y="3040"/>
                    <a:pt x="4135" y="304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14"/>
            <p:cNvSpPr/>
            <p:nvPr/>
          </p:nvSpPr>
          <p:spPr>
            <a:xfrm>
              <a:off x="787200" y="4311450"/>
              <a:ext cx="139100" cy="139075"/>
            </a:xfrm>
            <a:custGeom>
              <a:avLst/>
              <a:gdLst/>
              <a:ahLst/>
              <a:cxnLst/>
              <a:rect l="l" t="t" r="r" b="b"/>
              <a:pathLst>
                <a:path w="5564" h="5563" fill="none" extrusionOk="0">
                  <a:moveTo>
                    <a:pt x="5563" y="2766"/>
                  </a:moveTo>
                  <a:cubicBezTo>
                    <a:pt x="5563" y="4317"/>
                    <a:pt x="4317" y="5563"/>
                    <a:pt x="2767" y="5563"/>
                  </a:cubicBezTo>
                  <a:cubicBezTo>
                    <a:pt x="1217" y="5563"/>
                    <a:pt x="1" y="4317"/>
                    <a:pt x="1" y="2766"/>
                  </a:cubicBezTo>
                  <a:cubicBezTo>
                    <a:pt x="1" y="1247"/>
                    <a:pt x="1217" y="0"/>
                    <a:pt x="2767" y="0"/>
                  </a:cubicBezTo>
                  <a:cubicBezTo>
                    <a:pt x="4317" y="0"/>
                    <a:pt x="5563" y="1247"/>
                    <a:pt x="5563" y="276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14"/>
            <p:cNvSpPr/>
            <p:nvPr/>
          </p:nvSpPr>
          <p:spPr>
            <a:xfrm>
              <a:off x="856350" y="4311450"/>
              <a:ext cx="25" cy="139075"/>
            </a:xfrm>
            <a:custGeom>
              <a:avLst/>
              <a:gdLst/>
              <a:ahLst/>
              <a:cxnLst/>
              <a:rect l="l" t="t" r="r" b="b"/>
              <a:pathLst>
                <a:path w="1" h="5563" fill="none" extrusionOk="0">
                  <a:moveTo>
                    <a:pt x="1" y="0"/>
                  </a:moveTo>
                  <a:lnTo>
                    <a:pt x="1" y="556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14"/>
            <p:cNvSpPr/>
            <p:nvPr/>
          </p:nvSpPr>
          <p:spPr>
            <a:xfrm>
              <a:off x="823675" y="4312200"/>
              <a:ext cx="22825" cy="137575"/>
            </a:xfrm>
            <a:custGeom>
              <a:avLst/>
              <a:gdLst/>
              <a:ahLst/>
              <a:cxnLst/>
              <a:rect l="l" t="t" r="r" b="b"/>
              <a:pathLst>
                <a:path w="913" h="5503" fill="none" extrusionOk="0">
                  <a:moveTo>
                    <a:pt x="913" y="5502"/>
                  </a:moveTo>
                  <a:cubicBezTo>
                    <a:pt x="913" y="5502"/>
                    <a:pt x="1" y="4712"/>
                    <a:pt x="1" y="2736"/>
                  </a:cubicBezTo>
                  <a:cubicBezTo>
                    <a:pt x="1" y="791"/>
                    <a:pt x="913" y="1"/>
                    <a:pt x="913" y="1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14"/>
            <p:cNvSpPr/>
            <p:nvPr/>
          </p:nvSpPr>
          <p:spPr>
            <a:xfrm>
              <a:off x="867000" y="4312200"/>
              <a:ext cx="22825" cy="137575"/>
            </a:xfrm>
            <a:custGeom>
              <a:avLst/>
              <a:gdLst/>
              <a:ahLst/>
              <a:cxnLst/>
              <a:rect l="l" t="t" r="r" b="b"/>
              <a:pathLst>
                <a:path w="913" h="5503" fill="none" extrusionOk="0">
                  <a:moveTo>
                    <a:pt x="0" y="5502"/>
                  </a:moveTo>
                  <a:cubicBezTo>
                    <a:pt x="0" y="5502"/>
                    <a:pt x="912" y="4712"/>
                    <a:pt x="912" y="2736"/>
                  </a:cubicBezTo>
                  <a:cubicBezTo>
                    <a:pt x="912" y="791"/>
                    <a:pt x="0" y="1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14"/>
            <p:cNvSpPr/>
            <p:nvPr/>
          </p:nvSpPr>
          <p:spPr>
            <a:xfrm>
              <a:off x="786450" y="4380600"/>
              <a:ext cx="139850" cy="25"/>
            </a:xfrm>
            <a:custGeom>
              <a:avLst/>
              <a:gdLst/>
              <a:ahLst/>
              <a:cxnLst/>
              <a:rect l="l" t="t" r="r" b="b"/>
              <a:pathLst>
                <a:path w="5594" h="1" fill="none" extrusionOk="0">
                  <a:moveTo>
                    <a:pt x="0" y="0"/>
                  </a:moveTo>
                  <a:lnTo>
                    <a:pt x="5593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14"/>
            <p:cNvSpPr/>
            <p:nvPr/>
          </p:nvSpPr>
          <p:spPr>
            <a:xfrm>
              <a:off x="803925" y="4413275"/>
              <a:ext cx="106400" cy="11425"/>
            </a:xfrm>
            <a:custGeom>
              <a:avLst/>
              <a:gdLst/>
              <a:ahLst/>
              <a:cxnLst/>
              <a:rect l="l" t="t" r="r" b="b"/>
              <a:pathLst>
                <a:path w="4256" h="457" fill="none" extrusionOk="0">
                  <a:moveTo>
                    <a:pt x="4256" y="456"/>
                  </a:moveTo>
                  <a:cubicBezTo>
                    <a:pt x="3830" y="244"/>
                    <a:pt x="3101" y="0"/>
                    <a:pt x="2098" y="0"/>
                  </a:cubicBezTo>
                  <a:cubicBezTo>
                    <a:pt x="1125" y="0"/>
                    <a:pt x="426" y="213"/>
                    <a:pt x="1" y="456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14"/>
            <p:cNvSpPr/>
            <p:nvPr/>
          </p:nvSpPr>
          <p:spPr>
            <a:xfrm>
              <a:off x="803925" y="4339575"/>
              <a:ext cx="106400" cy="12175"/>
            </a:xfrm>
            <a:custGeom>
              <a:avLst/>
              <a:gdLst/>
              <a:ahLst/>
              <a:cxnLst/>
              <a:rect l="l" t="t" r="r" b="b"/>
              <a:pathLst>
                <a:path w="4256" h="487" fill="none" extrusionOk="0">
                  <a:moveTo>
                    <a:pt x="1" y="0"/>
                  </a:moveTo>
                  <a:cubicBezTo>
                    <a:pt x="426" y="243"/>
                    <a:pt x="1125" y="486"/>
                    <a:pt x="2159" y="486"/>
                  </a:cubicBezTo>
                  <a:cubicBezTo>
                    <a:pt x="3131" y="486"/>
                    <a:pt x="3830" y="243"/>
                    <a:pt x="4256" y="30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14"/>
            <p:cNvSpPr/>
            <p:nvPr/>
          </p:nvSpPr>
          <p:spPr>
            <a:xfrm>
              <a:off x="1177800" y="3986975"/>
              <a:ext cx="50175" cy="56250"/>
            </a:xfrm>
            <a:custGeom>
              <a:avLst/>
              <a:gdLst/>
              <a:ahLst/>
              <a:cxnLst/>
              <a:rect l="l" t="t" r="r" b="b"/>
              <a:pathLst>
                <a:path w="2007" h="2250" fill="none" extrusionOk="0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14"/>
            <p:cNvSpPr/>
            <p:nvPr/>
          </p:nvSpPr>
          <p:spPr>
            <a:xfrm>
              <a:off x="1142850" y="3958850"/>
              <a:ext cx="111725" cy="112500"/>
            </a:xfrm>
            <a:custGeom>
              <a:avLst/>
              <a:gdLst/>
              <a:ahLst/>
              <a:cxnLst/>
              <a:rect l="l" t="t" r="r" b="b"/>
              <a:pathLst>
                <a:path w="4469" h="4500" fill="none" extrusionOk="0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14"/>
            <p:cNvSpPr/>
            <p:nvPr/>
          </p:nvSpPr>
          <p:spPr>
            <a:xfrm>
              <a:off x="1136000" y="4337275"/>
              <a:ext cx="125400" cy="87425"/>
            </a:xfrm>
            <a:custGeom>
              <a:avLst/>
              <a:gdLst/>
              <a:ahLst/>
              <a:cxnLst/>
              <a:rect l="l" t="t" r="r" b="b"/>
              <a:pathLst>
                <a:path w="5016" h="3497" fill="none" extrusionOk="0">
                  <a:moveTo>
                    <a:pt x="0" y="1"/>
                  </a:moveTo>
                  <a:lnTo>
                    <a:pt x="5016" y="1"/>
                  </a:lnTo>
                  <a:lnTo>
                    <a:pt x="5016" y="3496"/>
                  </a:lnTo>
                  <a:lnTo>
                    <a:pt x="0" y="3496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14"/>
            <p:cNvSpPr/>
            <p:nvPr/>
          </p:nvSpPr>
          <p:spPr>
            <a:xfrm>
              <a:off x="1136000" y="4337275"/>
              <a:ext cx="125400" cy="50950"/>
            </a:xfrm>
            <a:custGeom>
              <a:avLst/>
              <a:gdLst/>
              <a:ahLst/>
              <a:cxnLst/>
              <a:rect l="l" t="t" r="r" b="b"/>
              <a:pathLst>
                <a:path w="5016" h="2038" fill="none" extrusionOk="0">
                  <a:moveTo>
                    <a:pt x="0" y="1"/>
                  </a:moveTo>
                  <a:lnTo>
                    <a:pt x="2128" y="1855"/>
                  </a:lnTo>
                  <a:cubicBezTo>
                    <a:pt x="2341" y="2037"/>
                    <a:pt x="2675" y="2037"/>
                    <a:pt x="2888" y="1855"/>
                  </a:cubicBezTo>
                  <a:lnTo>
                    <a:pt x="5016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14"/>
            <p:cNvSpPr/>
            <p:nvPr/>
          </p:nvSpPr>
          <p:spPr>
            <a:xfrm>
              <a:off x="1212000" y="4381350"/>
              <a:ext cx="49400" cy="43350"/>
            </a:xfrm>
            <a:custGeom>
              <a:avLst/>
              <a:gdLst/>
              <a:ahLst/>
              <a:cxnLst/>
              <a:rect l="l" t="t" r="r" b="b"/>
              <a:pathLst>
                <a:path w="1976" h="1734" fill="none" extrusionOk="0">
                  <a:moveTo>
                    <a:pt x="1976" y="1733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14"/>
            <p:cNvSpPr/>
            <p:nvPr/>
          </p:nvSpPr>
          <p:spPr>
            <a:xfrm>
              <a:off x="1136000" y="4381350"/>
              <a:ext cx="49425" cy="43350"/>
            </a:xfrm>
            <a:custGeom>
              <a:avLst/>
              <a:gdLst/>
              <a:ahLst/>
              <a:cxnLst/>
              <a:rect l="l" t="t" r="r" b="b"/>
              <a:pathLst>
                <a:path w="1977" h="1734" fill="none" extrusionOk="0">
                  <a:moveTo>
                    <a:pt x="0" y="1733"/>
                  </a:moveTo>
                  <a:lnTo>
                    <a:pt x="1976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14"/>
            <p:cNvSpPr/>
            <p:nvPr/>
          </p:nvSpPr>
          <p:spPr>
            <a:xfrm>
              <a:off x="661825" y="37514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fill="none" extrusionOk="0">
                  <a:moveTo>
                    <a:pt x="1369" y="700"/>
                  </a:moveTo>
                  <a:cubicBezTo>
                    <a:pt x="1369" y="305"/>
                    <a:pt x="1065" y="1"/>
                    <a:pt x="700" y="1"/>
                  </a:cubicBez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69" y="1065"/>
                    <a:pt x="1369" y="70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3" name="Google Shape;2133;p114"/>
          <p:cNvSpPr/>
          <p:nvPr/>
        </p:nvSpPr>
        <p:spPr>
          <a:xfrm>
            <a:off x="4979798" y="1847647"/>
            <a:ext cx="2059016" cy="2231006"/>
          </a:xfrm>
          <a:custGeom>
            <a:avLst/>
            <a:gdLst/>
            <a:ahLst/>
            <a:cxnLst/>
            <a:rect l="l" t="t" r="r" b="b"/>
            <a:pathLst>
              <a:path w="33832" h="36658" extrusionOk="0">
                <a:moveTo>
                  <a:pt x="32038" y="36657"/>
                </a:moveTo>
                <a:lnTo>
                  <a:pt x="1794" y="36657"/>
                </a:lnTo>
                <a:cubicBezTo>
                  <a:pt x="791" y="36657"/>
                  <a:pt x="1" y="35867"/>
                  <a:pt x="1" y="34864"/>
                </a:cubicBezTo>
                <a:lnTo>
                  <a:pt x="1" y="1793"/>
                </a:lnTo>
                <a:cubicBezTo>
                  <a:pt x="1" y="790"/>
                  <a:pt x="791" y="0"/>
                  <a:pt x="1794" y="0"/>
                </a:cubicBezTo>
                <a:lnTo>
                  <a:pt x="32038" y="0"/>
                </a:lnTo>
                <a:cubicBezTo>
                  <a:pt x="33011" y="0"/>
                  <a:pt x="33831" y="790"/>
                  <a:pt x="33831" y="1793"/>
                </a:cubicBezTo>
                <a:lnTo>
                  <a:pt x="33831" y="34864"/>
                </a:lnTo>
                <a:cubicBezTo>
                  <a:pt x="33831" y="35867"/>
                  <a:pt x="33011" y="36657"/>
                  <a:pt x="32038" y="36657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w="952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114"/>
          <p:cNvSpPr/>
          <p:nvPr/>
        </p:nvSpPr>
        <p:spPr>
          <a:xfrm>
            <a:off x="4979798" y="2212016"/>
            <a:ext cx="2051591" cy="61"/>
          </a:xfrm>
          <a:custGeom>
            <a:avLst/>
            <a:gdLst/>
            <a:ahLst/>
            <a:cxnLst/>
            <a:rect l="l" t="t" r="r" b="b"/>
            <a:pathLst>
              <a:path w="33710" h="1" fill="none" extrusionOk="0">
                <a:moveTo>
                  <a:pt x="1" y="1"/>
                </a:moveTo>
                <a:lnTo>
                  <a:pt x="33710" y="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5" name="Google Shape;2135;p114"/>
          <p:cNvSpPr/>
          <p:nvPr/>
        </p:nvSpPr>
        <p:spPr>
          <a:xfrm>
            <a:off x="5279473" y="1982634"/>
            <a:ext cx="85204" cy="83317"/>
          </a:xfrm>
          <a:custGeom>
            <a:avLst/>
            <a:gdLst/>
            <a:ahLst/>
            <a:cxnLst/>
            <a:rect l="l" t="t" r="r" b="b"/>
            <a:pathLst>
              <a:path w="1400" h="1369" fill="none" extrusionOk="0">
                <a:moveTo>
                  <a:pt x="1399" y="700"/>
                </a:moveTo>
                <a:cubicBezTo>
                  <a:pt x="1399" y="305"/>
                  <a:pt x="1065" y="1"/>
                  <a:pt x="700" y="1"/>
                </a:cubicBezTo>
                <a:cubicBezTo>
                  <a:pt x="305" y="1"/>
                  <a:pt x="1" y="305"/>
                  <a:pt x="1" y="700"/>
                </a:cubicBezTo>
                <a:cubicBezTo>
                  <a:pt x="1" y="1065"/>
                  <a:pt x="305" y="1369"/>
                  <a:pt x="700" y="1369"/>
                </a:cubicBezTo>
                <a:cubicBezTo>
                  <a:pt x="1065" y="1369"/>
                  <a:pt x="1399" y="1065"/>
                  <a:pt x="1399" y="70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114"/>
          <p:cNvSpPr/>
          <p:nvPr/>
        </p:nvSpPr>
        <p:spPr>
          <a:xfrm>
            <a:off x="5442273" y="1982634"/>
            <a:ext cx="83317" cy="83317"/>
          </a:xfrm>
          <a:custGeom>
            <a:avLst/>
            <a:gdLst/>
            <a:ahLst/>
            <a:cxnLst/>
            <a:rect l="l" t="t" r="r" b="b"/>
            <a:pathLst>
              <a:path w="1369" h="1369" fill="none" extrusionOk="0">
                <a:moveTo>
                  <a:pt x="1369" y="700"/>
                </a:moveTo>
                <a:cubicBezTo>
                  <a:pt x="1369" y="305"/>
                  <a:pt x="1065" y="1"/>
                  <a:pt x="700" y="1"/>
                </a:cubicBezTo>
                <a:cubicBezTo>
                  <a:pt x="305" y="1"/>
                  <a:pt x="1" y="305"/>
                  <a:pt x="1" y="700"/>
                </a:cubicBezTo>
                <a:cubicBezTo>
                  <a:pt x="1" y="1065"/>
                  <a:pt x="305" y="1369"/>
                  <a:pt x="700" y="1369"/>
                </a:cubicBezTo>
                <a:cubicBezTo>
                  <a:pt x="1065" y="1369"/>
                  <a:pt x="1369" y="1065"/>
                  <a:pt x="1369" y="70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114"/>
          <p:cNvSpPr/>
          <p:nvPr/>
        </p:nvSpPr>
        <p:spPr>
          <a:xfrm>
            <a:off x="5296148" y="2332275"/>
            <a:ext cx="592046" cy="592046"/>
          </a:xfrm>
          <a:custGeom>
            <a:avLst/>
            <a:gdLst/>
            <a:ahLst/>
            <a:cxnLst/>
            <a:rect l="l" t="t" r="r" b="b"/>
            <a:pathLst>
              <a:path w="9728" h="9728" extrusionOk="0">
                <a:moveTo>
                  <a:pt x="1612" y="1"/>
                </a:moveTo>
                <a:cubicBezTo>
                  <a:pt x="730" y="1"/>
                  <a:pt x="1" y="730"/>
                  <a:pt x="1" y="1612"/>
                </a:cubicBezTo>
                <a:lnTo>
                  <a:pt x="1" y="8116"/>
                </a:lnTo>
                <a:cubicBezTo>
                  <a:pt x="1" y="8998"/>
                  <a:pt x="730" y="9727"/>
                  <a:pt x="1612" y="9727"/>
                </a:cubicBezTo>
                <a:lnTo>
                  <a:pt x="8116" y="9727"/>
                </a:lnTo>
                <a:cubicBezTo>
                  <a:pt x="8998" y="9727"/>
                  <a:pt x="9727" y="8998"/>
                  <a:pt x="9727" y="8116"/>
                </a:cubicBezTo>
                <a:lnTo>
                  <a:pt x="9727" y="1612"/>
                </a:lnTo>
                <a:cubicBezTo>
                  <a:pt x="9727" y="730"/>
                  <a:pt x="8998" y="1"/>
                  <a:pt x="8116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114"/>
          <p:cNvSpPr/>
          <p:nvPr/>
        </p:nvSpPr>
        <p:spPr>
          <a:xfrm>
            <a:off x="6130478" y="2332275"/>
            <a:ext cx="591985" cy="592046"/>
          </a:xfrm>
          <a:custGeom>
            <a:avLst/>
            <a:gdLst/>
            <a:ahLst/>
            <a:cxnLst/>
            <a:rect l="l" t="t" r="r" b="b"/>
            <a:pathLst>
              <a:path w="9727" h="9728" extrusionOk="0">
                <a:moveTo>
                  <a:pt x="1611" y="1"/>
                </a:moveTo>
                <a:cubicBezTo>
                  <a:pt x="699" y="1"/>
                  <a:pt x="0" y="730"/>
                  <a:pt x="0" y="1612"/>
                </a:cubicBezTo>
                <a:lnTo>
                  <a:pt x="0" y="8116"/>
                </a:lnTo>
                <a:cubicBezTo>
                  <a:pt x="0" y="8998"/>
                  <a:pt x="699" y="9727"/>
                  <a:pt x="1611" y="9727"/>
                </a:cubicBezTo>
                <a:lnTo>
                  <a:pt x="8085" y="9727"/>
                </a:lnTo>
                <a:cubicBezTo>
                  <a:pt x="8997" y="9727"/>
                  <a:pt x="9727" y="8998"/>
                  <a:pt x="9727" y="8116"/>
                </a:cubicBezTo>
                <a:lnTo>
                  <a:pt x="9727" y="1612"/>
                </a:lnTo>
                <a:cubicBezTo>
                  <a:pt x="9727" y="730"/>
                  <a:pt x="8997" y="1"/>
                  <a:pt x="8085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114"/>
          <p:cNvSpPr/>
          <p:nvPr/>
        </p:nvSpPr>
        <p:spPr>
          <a:xfrm>
            <a:off x="5296148" y="3212798"/>
            <a:ext cx="592046" cy="592046"/>
          </a:xfrm>
          <a:custGeom>
            <a:avLst/>
            <a:gdLst/>
            <a:ahLst/>
            <a:cxnLst/>
            <a:rect l="l" t="t" r="r" b="b"/>
            <a:pathLst>
              <a:path w="9728" h="9728" extrusionOk="0">
                <a:moveTo>
                  <a:pt x="1612" y="1"/>
                </a:moveTo>
                <a:cubicBezTo>
                  <a:pt x="730" y="1"/>
                  <a:pt x="1" y="730"/>
                  <a:pt x="1" y="1612"/>
                </a:cubicBezTo>
                <a:lnTo>
                  <a:pt x="1" y="8086"/>
                </a:lnTo>
                <a:cubicBezTo>
                  <a:pt x="1" y="8998"/>
                  <a:pt x="730" y="9728"/>
                  <a:pt x="1612" y="9728"/>
                </a:cubicBezTo>
                <a:lnTo>
                  <a:pt x="8116" y="9728"/>
                </a:lnTo>
                <a:cubicBezTo>
                  <a:pt x="8998" y="9728"/>
                  <a:pt x="9727" y="8998"/>
                  <a:pt x="9727" y="8086"/>
                </a:cubicBezTo>
                <a:lnTo>
                  <a:pt x="9727" y="1612"/>
                </a:lnTo>
                <a:cubicBezTo>
                  <a:pt x="9727" y="730"/>
                  <a:pt x="8998" y="1"/>
                  <a:pt x="8116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114"/>
          <p:cNvSpPr/>
          <p:nvPr/>
        </p:nvSpPr>
        <p:spPr>
          <a:xfrm>
            <a:off x="6130478" y="3212798"/>
            <a:ext cx="591985" cy="592046"/>
          </a:xfrm>
          <a:custGeom>
            <a:avLst/>
            <a:gdLst/>
            <a:ahLst/>
            <a:cxnLst/>
            <a:rect l="l" t="t" r="r" b="b"/>
            <a:pathLst>
              <a:path w="9727" h="9728" extrusionOk="0">
                <a:moveTo>
                  <a:pt x="1611" y="1"/>
                </a:moveTo>
                <a:cubicBezTo>
                  <a:pt x="699" y="1"/>
                  <a:pt x="0" y="730"/>
                  <a:pt x="0" y="1612"/>
                </a:cubicBezTo>
                <a:lnTo>
                  <a:pt x="0" y="8086"/>
                </a:lnTo>
                <a:cubicBezTo>
                  <a:pt x="0" y="8998"/>
                  <a:pt x="699" y="9728"/>
                  <a:pt x="1611" y="9728"/>
                </a:cubicBezTo>
                <a:lnTo>
                  <a:pt x="8085" y="9728"/>
                </a:lnTo>
                <a:cubicBezTo>
                  <a:pt x="8997" y="9728"/>
                  <a:pt x="9727" y="8998"/>
                  <a:pt x="9727" y="8086"/>
                </a:cubicBezTo>
                <a:lnTo>
                  <a:pt x="9727" y="1612"/>
                </a:lnTo>
                <a:cubicBezTo>
                  <a:pt x="9727" y="730"/>
                  <a:pt x="8997" y="1"/>
                  <a:pt x="8085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114"/>
          <p:cNvSpPr/>
          <p:nvPr/>
        </p:nvSpPr>
        <p:spPr>
          <a:xfrm>
            <a:off x="5118559" y="1982634"/>
            <a:ext cx="83317" cy="83317"/>
          </a:xfrm>
          <a:custGeom>
            <a:avLst/>
            <a:gdLst/>
            <a:ahLst/>
            <a:cxnLst/>
            <a:rect l="l" t="t" r="r" b="b"/>
            <a:pathLst>
              <a:path w="1369" h="1369" fill="none" extrusionOk="0">
                <a:moveTo>
                  <a:pt x="1369" y="700"/>
                </a:moveTo>
                <a:cubicBezTo>
                  <a:pt x="1369" y="305"/>
                  <a:pt x="1065" y="1"/>
                  <a:pt x="700" y="1"/>
                </a:cubicBezTo>
                <a:cubicBezTo>
                  <a:pt x="305" y="1"/>
                  <a:pt x="1" y="305"/>
                  <a:pt x="1" y="700"/>
                </a:cubicBezTo>
                <a:cubicBezTo>
                  <a:pt x="1" y="1065"/>
                  <a:pt x="305" y="1369"/>
                  <a:pt x="700" y="1369"/>
                </a:cubicBezTo>
                <a:cubicBezTo>
                  <a:pt x="1065" y="1369"/>
                  <a:pt x="1369" y="1065"/>
                  <a:pt x="1369" y="70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446;p91">
            <a:extLst>
              <a:ext uri="{FF2B5EF4-FFF2-40B4-BE49-F238E27FC236}">
                <a16:creationId xmlns:a16="http://schemas.microsoft.com/office/drawing/2014/main" id="{FC5B3B61-35F4-4D9D-AFF1-9F1B406B0AA8}"/>
              </a:ext>
            </a:extLst>
          </p:cNvPr>
          <p:cNvSpPr txBox="1">
            <a:spLocks/>
          </p:cNvSpPr>
          <p:nvPr/>
        </p:nvSpPr>
        <p:spPr>
          <a:xfrm>
            <a:off x="701975" y="2286654"/>
            <a:ext cx="3602700" cy="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s-AR" dirty="0"/>
              <a:t>TECNOLOGÍAS</a:t>
            </a:r>
          </a:p>
        </p:txBody>
      </p:sp>
      <p:sp>
        <p:nvSpPr>
          <p:cNvPr id="55" name="Google Shape;1447;p91">
            <a:extLst>
              <a:ext uri="{FF2B5EF4-FFF2-40B4-BE49-F238E27FC236}">
                <a16:creationId xmlns:a16="http://schemas.microsoft.com/office/drawing/2014/main" id="{741F5A2F-210D-4B16-AA47-A4966FB3CAE9}"/>
              </a:ext>
            </a:extLst>
          </p:cNvPr>
          <p:cNvSpPr txBox="1">
            <a:spLocks/>
          </p:cNvSpPr>
          <p:nvPr/>
        </p:nvSpPr>
        <p:spPr>
          <a:xfrm>
            <a:off x="758167" y="2876154"/>
            <a:ext cx="3490316" cy="76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Black"/>
              <a:buNone/>
              <a:defRPr sz="2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/>
            <a:r>
              <a:rPr lang="es-MX" sz="1600" b="0" dirty="0">
                <a:latin typeface="Quicksand"/>
              </a:rPr>
              <a:t>Herramientas a través de las cuales construimos (y seguimos construyendo) +Conciencia.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557E1AD4-4DF9-49EE-9C2C-7ECD59197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348" y="1371947"/>
            <a:ext cx="1133954" cy="97544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27003A-2B28-4E79-88F7-DAE472899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19" y="2376023"/>
            <a:ext cx="500131" cy="50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EDFF571-9C65-4EE1-8514-4D2377335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672" y="2440131"/>
            <a:ext cx="384878" cy="3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ootstrap (framework) - Wikipedia, la enciclopedia libre">
            <a:extLst>
              <a:ext uri="{FF2B5EF4-FFF2-40B4-BE49-F238E27FC236}">
                <a16:creationId xmlns:a16="http://schemas.microsoft.com/office/drawing/2014/main" id="{23267E7F-1810-4FE3-9CF3-73768C2A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67" y="3329059"/>
            <a:ext cx="457450" cy="36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 Git PNG transparente - StickPNG">
            <a:extLst>
              <a:ext uri="{FF2B5EF4-FFF2-40B4-BE49-F238E27FC236}">
                <a16:creationId xmlns:a16="http://schemas.microsoft.com/office/drawing/2014/main" id="{8F7049F4-3044-461D-A238-1A46065BA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82" y="3281563"/>
            <a:ext cx="454515" cy="45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4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C4129A09-DE78-4430-9A8D-83E09A4805C1}"/>
              </a:ext>
            </a:extLst>
          </p:cNvPr>
          <p:cNvGrpSpPr/>
          <p:nvPr/>
        </p:nvGrpSpPr>
        <p:grpSpPr>
          <a:xfrm>
            <a:off x="695122" y="911903"/>
            <a:ext cx="8009860" cy="3319693"/>
            <a:chOff x="1170610" y="1398611"/>
            <a:chExt cx="7032967" cy="291481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459448E-4110-4A02-B766-5CD9F7B9FE65}"/>
                </a:ext>
              </a:extLst>
            </p:cNvPr>
            <p:cNvCxnSpPr>
              <a:cxnSpLocks/>
            </p:cNvCxnSpPr>
            <p:nvPr/>
          </p:nvCxnSpPr>
          <p:spPr>
            <a:xfrm>
              <a:off x="6234017" y="2587569"/>
              <a:ext cx="1161285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6E2FEFC-FCFA-466F-9361-7DFF29795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84808" y="2571790"/>
              <a:ext cx="1444752" cy="0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45" name="Picture 2" descr="E:\Proyecto - Adopcion de Mascotas\Presentación\bootstrap-4-logo-png-transparent.png">
              <a:extLst>
                <a:ext uri="{FF2B5EF4-FFF2-40B4-BE49-F238E27FC236}">
                  <a16:creationId xmlns:a16="http://schemas.microsoft.com/office/drawing/2014/main" id="{AB966B19-08A7-4876-AA41-D9BA8502D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888" y="2248127"/>
              <a:ext cx="647245" cy="647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E:\Proyecto - Adopcion de Mascotas\Presentación\1499794874html5-js-css3-logo-png.png">
              <a:extLst>
                <a:ext uri="{FF2B5EF4-FFF2-40B4-BE49-F238E27FC236}">
                  <a16:creationId xmlns:a16="http://schemas.microsoft.com/office/drawing/2014/main" id="{50EB84AE-2624-46D5-AE4E-3BF132CD9F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30" t="21387" r="2186" b="6256"/>
            <a:stretch/>
          </p:blipFill>
          <p:spPr bwMode="auto">
            <a:xfrm>
              <a:off x="1170610" y="2232587"/>
              <a:ext cx="680764" cy="678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E:\Proyecto - Adopcion de Mascotas\Presentación\1499794874html5-js-css3-logo-png.png">
              <a:extLst>
                <a:ext uri="{FF2B5EF4-FFF2-40B4-BE49-F238E27FC236}">
                  <a16:creationId xmlns:a16="http://schemas.microsoft.com/office/drawing/2014/main" id="{E87F55FF-D313-4632-B13D-30EBAAFE4F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0" t="20662" r="69578"/>
            <a:stretch/>
          </p:blipFill>
          <p:spPr bwMode="auto">
            <a:xfrm>
              <a:off x="1171106" y="1398611"/>
              <a:ext cx="680763" cy="741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E:\Proyecto - Adopcion de Mascotas\Presentación\1499794874html5-js-css3-logo-png.png">
              <a:extLst>
                <a:ext uri="{FF2B5EF4-FFF2-40B4-BE49-F238E27FC236}">
                  <a16:creationId xmlns:a16="http://schemas.microsoft.com/office/drawing/2014/main" id="{0F6CBAC9-564F-4E77-A166-50CBDEE8F5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21" t="21387" r="37120" b="7009"/>
            <a:stretch/>
          </p:blipFill>
          <p:spPr bwMode="auto">
            <a:xfrm>
              <a:off x="1186338" y="3003683"/>
              <a:ext cx="647244" cy="678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Google Shape;275;p23">
              <a:extLst>
                <a:ext uri="{FF2B5EF4-FFF2-40B4-BE49-F238E27FC236}">
                  <a16:creationId xmlns:a16="http://schemas.microsoft.com/office/drawing/2014/main" id="{B9E8CD61-BD20-42F9-80D5-487DFE3821E9}"/>
                </a:ext>
              </a:extLst>
            </p:cNvPr>
            <p:cNvSpPr txBox="1">
              <a:spLocks/>
            </p:cNvSpPr>
            <p:nvPr/>
          </p:nvSpPr>
          <p:spPr>
            <a:xfrm>
              <a:off x="2531385" y="1800695"/>
              <a:ext cx="1776249" cy="423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Montserrat Black"/>
                <a:buNone/>
                <a:defRPr sz="2800" b="0" i="0" u="none" strike="noStrike" cap="none">
                  <a:solidFill>
                    <a:schemeClr val="lt2"/>
                  </a:solidFill>
                  <a:latin typeface="Montserrat Black"/>
                  <a:ea typeface="Montserrat Black"/>
                  <a:cs typeface="Montserrat Black"/>
                  <a:sym typeface="Montserrat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Montserrat Black"/>
                <a:buNone/>
                <a:defRPr sz="2800" b="0" i="0" u="none" strike="noStrike" cap="none">
                  <a:solidFill>
                    <a:schemeClr val="lt2"/>
                  </a:solidFill>
                  <a:latin typeface="Montserrat Black"/>
                  <a:ea typeface="Montserrat Black"/>
                  <a:cs typeface="Montserrat Black"/>
                  <a:sym typeface="Montserrat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Montserrat Black"/>
                <a:buNone/>
                <a:defRPr sz="2800" b="0" i="0" u="none" strike="noStrike" cap="none">
                  <a:solidFill>
                    <a:schemeClr val="lt2"/>
                  </a:solidFill>
                  <a:latin typeface="Montserrat Black"/>
                  <a:ea typeface="Montserrat Black"/>
                  <a:cs typeface="Montserrat Black"/>
                  <a:sym typeface="Montserrat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Montserrat Black"/>
                <a:buNone/>
                <a:defRPr sz="2800" b="0" i="0" u="none" strike="noStrike" cap="none">
                  <a:solidFill>
                    <a:schemeClr val="lt2"/>
                  </a:solidFill>
                  <a:latin typeface="Montserrat Black"/>
                  <a:ea typeface="Montserrat Black"/>
                  <a:cs typeface="Montserrat Black"/>
                  <a:sym typeface="Montserrat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Montserrat Black"/>
                <a:buNone/>
                <a:defRPr sz="2800" b="0" i="0" u="none" strike="noStrike" cap="none">
                  <a:solidFill>
                    <a:schemeClr val="lt2"/>
                  </a:solidFill>
                  <a:latin typeface="Montserrat Black"/>
                  <a:ea typeface="Montserrat Black"/>
                  <a:cs typeface="Montserrat Black"/>
                  <a:sym typeface="Montserrat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Montserrat Black"/>
                <a:buNone/>
                <a:defRPr sz="2800" b="0" i="0" u="none" strike="noStrike" cap="none">
                  <a:solidFill>
                    <a:schemeClr val="lt2"/>
                  </a:solidFill>
                  <a:latin typeface="Montserrat Black"/>
                  <a:ea typeface="Montserrat Black"/>
                  <a:cs typeface="Montserrat Black"/>
                  <a:sym typeface="Montserrat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Montserrat Black"/>
                <a:buNone/>
                <a:defRPr sz="2800" b="0" i="0" u="none" strike="noStrike" cap="none">
                  <a:solidFill>
                    <a:schemeClr val="lt2"/>
                  </a:solidFill>
                  <a:latin typeface="Montserrat Black"/>
                  <a:ea typeface="Montserrat Black"/>
                  <a:cs typeface="Montserrat Black"/>
                  <a:sym typeface="Montserrat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800"/>
                <a:buFont typeface="Montserrat Black"/>
                <a:buNone/>
                <a:defRPr sz="2800" b="0" i="0" u="none" strike="noStrike" cap="none">
                  <a:solidFill>
                    <a:schemeClr val="lt2"/>
                  </a:solidFill>
                  <a:latin typeface="Montserrat Black"/>
                  <a:ea typeface="Montserrat Black"/>
                  <a:cs typeface="Montserrat Black"/>
                  <a:sym typeface="Montserrat Black"/>
                </a:defRPr>
              </a:lvl9pPr>
            </a:lstStyle>
            <a:p>
              <a:r>
                <a:rPr lang="es-AR" sz="1800" b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Front-</a:t>
              </a:r>
              <a:r>
                <a:rPr lang="es-AR" sz="1800" b="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</a:t>
              </a:r>
              <a:endParaRPr lang="es-AR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A016732-94B3-4A40-BF52-4EFE3D2C2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4093" y="2248127"/>
              <a:ext cx="647245" cy="647245"/>
            </a:xfrm>
            <a:prstGeom prst="rect">
              <a:avLst/>
            </a:prstGeom>
          </p:spPr>
        </p:pic>
        <p:sp>
          <p:nvSpPr>
            <p:cNvPr id="54" name="Google Shape;275;p23">
              <a:extLst>
                <a:ext uri="{FF2B5EF4-FFF2-40B4-BE49-F238E27FC236}">
                  <a16:creationId xmlns:a16="http://schemas.microsoft.com/office/drawing/2014/main" id="{ECD45885-3EA2-4022-BDE7-14C57650F9E7}"/>
                </a:ext>
              </a:extLst>
            </p:cNvPr>
            <p:cNvSpPr txBox="1">
              <a:spLocks/>
            </p:cNvSpPr>
            <p:nvPr/>
          </p:nvSpPr>
          <p:spPr>
            <a:xfrm>
              <a:off x="4963135" y="1800694"/>
              <a:ext cx="1689159" cy="423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 Black"/>
                <a:buNone/>
                <a:defRPr sz="1000" b="0" i="0" u="none" strike="noStrike" cap="none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 Black"/>
                <a:buNone/>
                <a:defRPr sz="1000" b="0" i="0" u="none" strike="noStrike" cap="none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 Black"/>
                <a:buNone/>
                <a:defRPr sz="1000" b="0" i="0" u="none" strike="noStrike" cap="none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 Black"/>
                <a:buNone/>
                <a:defRPr sz="1000" b="0" i="0" u="none" strike="noStrike" cap="none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 Black"/>
                <a:buNone/>
                <a:defRPr sz="1000" b="0" i="0" u="none" strike="noStrike" cap="none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 Black"/>
                <a:buNone/>
                <a:defRPr sz="1000" b="0" i="0" u="none" strike="noStrike" cap="none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 Black"/>
                <a:buNone/>
                <a:defRPr sz="1000" b="0" i="0" u="none" strike="noStrike" cap="none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 Black"/>
                <a:buNone/>
                <a:defRPr sz="1000" b="0" i="0" u="none" strike="noStrike" cap="none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 Black"/>
                <a:buNone/>
                <a:defRPr sz="1000" b="0" i="0" u="none" strike="noStrike" cap="none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9pPr>
            </a:lstStyle>
            <a:p>
              <a:r>
                <a:rPr lang="es-AR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Back-</a:t>
              </a:r>
              <a:r>
                <a:rPr lang="es-AR" sz="1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End</a:t>
              </a:r>
              <a:endParaRPr lang="es-A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endParaRPr>
            </a:p>
          </p:txBody>
        </p:sp>
        <p:pic>
          <p:nvPicPr>
            <p:cNvPr id="55" name="Picture 2">
              <a:extLst>
                <a:ext uri="{FF2B5EF4-FFF2-40B4-BE49-F238E27FC236}">
                  <a16:creationId xmlns:a16="http://schemas.microsoft.com/office/drawing/2014/main" id="{BB28925A-9A15-4E52-827F-595374C1EC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2565" y="2227062"/>
              <a:ext cx="721012" cy="721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Left Brace 55">
              <a:extLst>
                <a:ext uri="{FF2B5EF4-FFF2-40B4-BE49-F238E27FC236}">
                  <a16:creationId xmlns:a16="http://schemas.microsoft.com/office/drawing/2014/main" id="{6A43C5BC-1759-4362-BF47-68D6A2D7A1C6}"/>
                </a:ext>
              </a:extLst>
            </p:cNvPr>
            <p:cNvSpPr/>
            <p:nvPr/>
          </p:nvSpPr>
          <p:spPr>
            <a:xfrm rot="16200000">
              <a:off x="4326027" y="1721579"/>
              <a:ext cx="491945" cy="311868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7" name="Picture 8" descr="Logo Git PNG transparente - StickPNG">
              <a:extLst>
                <a:ext uri="{FF2B5EF4-FFF2-40B4-BE49-F238E27FC236}">
                  <a16:creationId xmlns:a16="http://schemas.microsoft.com/office/drawing/2014/main" id="{EBD48C43-E287-461F-9F35-B3FA387B6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376" y="3666185"/>
              <a:ext cx="647245" cy="647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C632CAF4-39E3-4067-914A-FBC9ACD36CC8}"/>
                </a:ext>
              </a:extLst>
            </p:cNvPr>
            <p:cNvCxnSpPr>
              <a:cxnSpLocks/>
              <a:stCxn id="47" idx="3"/>
            </p:cNvCxnSpPr>
            <p:nvPr/>
          </p:nvCxnSpPr>
          <p:spPr>
            <a:xfrm>
              <a:off x="1851869" y="1769215"/>
              <a:ext cx="455945" cy="802534"/>
            </a:xfrm>
            <a:prstGeom prst="bentConnector2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6EC3FBAF-4844-4D2C-82D6-5AAF28EA12A6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 flipV="1">
              <a:off x="1833582" y="2571749"/>
              <a:ext cx="474232" cy="771376"/>
            </a:xfrm>
            <a:prstGeom prst="bentConnector2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370C104-C476-40E2-88DA-B635FD29C92D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1851374" y="2572029"/>
              <a:ext cx="1161285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893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1EB609-E873-4835-B33E-6D099090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BA07543-7D4B-48CA-9164-60D8B17333B6}"/>
              </a:ext>
            </a:extLst>
          </p:cNvPr>
          <p:cNvGrpSpPr/>
          <p:nvPr/>
        </p:nvGrpSpPr>
        <p:grpSpPr>
          <a:xfrm>
            <a:off x="1" y="0"/>
            <a:ext cx="9144000" cy="5143500"/>
            <a:chOff x="1" y="0"/>
            <a:chExt cx="9144000" cy="5143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1EB609-E873-4835-B33E-6D099090C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0"/>
              <a:ext cx="9144000" cy="51435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CD08C48-BB35-4370-908A-CB85F29E80DF}"/>
                </a:ext>
              </a:extLst>
            </p:cNvPr>
            <p:cNvSpPr/>
            <p:nvPr/>
          </p:nvSpPr>
          <p:spPr>
            <a:xfrm>
              <a:off x="2743200" y="3657600"/>
              <a:ext cx="3080551" cy="177553"/>
            </a:xfrm>
            <a:prstGeom prst="rect">
              <a:avLst/>
            </a:prstGeom>
            <a:solidFill>
              <a:srgbClr val="292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6" name="Right Brace 5">
            <a:extLst>
              <a:ext uri="{FF2B5EF4-FFF2-40B4-BE49-F238E27FC236}">
                <a16:creationId xmlns:a16="http://schemas.microsoft.com/office/drawing/2014/main" id="{84D622C9-472B-4E0F-A1BB-66C975E0A5F3}"/>
              </a:ext>
            </a:extLst>
          </p:cNvPr>
          <p:cNvSpPr/>
          <p:nvPr/>
        </p:nvSpPr>
        <p:spPr>
          <a:xfrm>
            <a:off x="3116062" y="2571750"/>
            <a:ext cx="133165" cy="1085850"/>
          </a:xfrm>
          <a:prstGeom prst="rightBrace">
            <a:avLst/>
          </a:prstGeom>
          <a:ln>
            <a:solidFill>
              <a:srgbClr val="00DF08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FDB19-E2DB-4954-99AD-EC95CFFB5D90}"/>
              </a:ext>
            </a:extLst>
          </p:cNvPr>
          <p:cNvSpPr txBox="1"/>
          <p:nvPr/>
        </p:nvSpPr>
        <p:spPr>
          <a:xfrm>
            <a:off x="3360197" y="2853065"/>
            <a:ext cx="1846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8B91B2"/>
                </a:solidFill>
              </a:rPr>
              <a:t>Sprint comprendido entre 01/11 y 08/11</a:t>
            </a:r>
          </a:p>
        </p:txBody>
      </p:sp>
    </p:spTree>
    <p:extLst>
      <p:ext uri="{BB962C8B-B14F-4D97-AF65-F5344CB8AC3E}">
        <p14:creationId xmlns:p14="http://schemas.microsoft.com/office/powerpoint/2010/main" val="128901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rld Usability Day by Slidesgo">
  <a:themeElements>
    <a:clrScheme name="Simple Light">
      <a:dk1>
        <a:srgbClr val="FFFFFF"/>
      </a:dk1>
      <a:lt1>
        <a:srgbClr val="263238"/>
      </a:lt1>
      <a:dk2>
        <a:srgbClr val="595959"/>
      </a:dk2>
      <a:lt2>
        <a:srgbClr val="F3F3F3"/>
      </a:lt2>
      <a:accent1>
        <a:srgbClr val="C52878"/>
      </a:accent1>
      <a:accent2>
        <a:srgbClr val="D36980"/>
      </a:accent2>
      <a:accent3>
        <a:srgbClr val="860CD1"/>
      </a:accent3>
      <a:accent4>
        <a:srgbClr val="63A4D5"/>
      </a:accent4>
      <a:accent5>
        <a:srgbClr val="8BE1E5"/>
      </a:accent5>
      <a:accent6>
        <a:srgbClr val="F7ED8B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209</Words>
  <Application>Microsoft Office PowerPoint</Application>
  <PresentationFormat>On-screen Show (16:9)</PresentationFormat>
  <Paragraphs>37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Anaheim</vt:lpstr>
      <vt:lpstr>Arial</vt:lpstr>
      <vt:lpstr>Montserrat</vt:lpstr>
      <vt:lpstr>Montserrat Black</vt:lpstr>
      <vt:lpstr>Quicksand</vt:lpstr>
      <vt:lpstr>Roboto Black</vt:lpstr>
      <vt:lpstr>World Usability Day by Slidesgo</vt:lpstr>
      <vt:lpstr>PowerPoint Presentation</vt:lpstr>
      <vt:lpstr>DISEÑO UX/UI</vt:lpstr>
      <vt:lpstr>INTRODUCCIÓN</vt:lpstr>
      <vt:lpstr>PowerPoint Presentation</vt:lpstr>
      <vt:lpstr>+Conciencia será un proyecto de código abierto.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VERSIÓN MÓVIL</vt:lpstr>
      <vt:lpstr>DEMOSTRACIÓN FUNCIONAL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+CONCIENCIA</dc:title>
  <cp:lastModifiedBy>Casa</cp:lastModifiedBy>
  <cp:revision>17</cp:revision>
  <dcterms:modified xsi:type="dcterms:W3CDTF">2021-12-15T14:25:34Z</dcterms:modified>
</cp:coreProperties>
</file>